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42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48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82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104858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58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58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89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90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91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92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70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71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72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73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8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589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590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591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84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8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8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8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52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53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54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55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56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58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59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60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61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62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63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64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048666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67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68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7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7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94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695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96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97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98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1048678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1048679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48680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681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48682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1048577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048578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25F2-9743-4FD9-837F-2828012EC4EC}" type="datetimeFigureOut">
              <a:rPr lang="sl-SI" smtClean="0"/>
              <a:t>7.8.2017</a:t>
            </a:fld>
            <a:endParaRPr lang="sl-SI"/>
          </a:p>
        </p:txBody>
      </p:sp>
      <p:sp>
        <p:nvSpPr>
          <p:cNvPr id="1048579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048580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F45DD-765B-49F0-82F3-7DAB4B2468B6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mp3"/><Relationship Id="rId39" Type="http://schemas.openxmlformats.org/officeDocument/2006/relationships/slide" Target="slide9.xml"/><Relationship Id="rId3" Type="http://schemas.microsoft.com/office/2007/relationships/media" Target="../media/media2.wav"/><Relationship Id="rId21" Type="http://schemas.microsoft.com/office/2007/relationships/media" Target="../media/media11.wav"/><Relationship Id="rId34" Type="http://schemas.openxmlformats.org/officeDocument/2006/relationships/audio" Target="../media/media17.mp3"/><Relationship Id="rId42" Type="http://schemas.openxmlformats.org/officeDocument/2006/relationships/slide" Target="slide12.xml"/><Relationship Id="rId47" Type="http://schemas.openxmlformats.org/officeDocument/2006/relationships/image" Target="../media/image4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image" Target="../media/image1.jpeg"/><Relationship Id="rId46" Type="http://schemas.openxmlformats.org/officeDocument/2006/relationships/image" Target="../media/image3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mp3"/><Relationship Id="rId41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mp3"/><Relationship Id="rId37" Type="http://schemas.openxmlformats.org/officeDocument/2006/relationships/slideLayout" Target="../slideLayouts/slideLayout2.xml"/><Relationship Id="rId40" Type="http://schemas.openxmlformats.org/officeDocument/2006/relationships/slide" Target="slide10.xml"/><Relationship Id="rId45" Type="http://schemas.openxmlformats.org/officeDocument/2006/relationships/slide" Target="slide2.xml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mp3"/><Relationship Id="rId44" Type="http://schemas.openxmlformats.org/officeDocument/2006/relationships/slide" Target="slide17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openxmlformats.org/officeDocument/2006/relationships/slide" Target="slide16.xml"/><Relationship Id="rId48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wav"/><Relationship Id="rId13" Type="http://schemas.microsoft.com/office/2007/relationships/media" Target="../media/media25.wav"/><Relationship Id="rId18" Type="http://schemas.openxmlformats.org/officeDocument/2006/relationships/audio" Target="../media/media27.wav"/><Relationship Id="rId26" Type="http://schemas.openxmlformats.org/officeDocument/2006/relationships/audio" Target="../media/media31.mp3"/><Relationship Id="rId39" Type="http://schemas.openxmlformats.org/officeDocument/2006/relationships/slide" Target="slide24.xml"/><Relationship Id="rId3" Type="http://schemas.microsoft.com/office/2007/relationships/media" Target="../media/media20.wav"/><Relationship Id="rId21" Type="http://schemas.microsoft.com/office/2007/relationships/media" Target="../media/media29.wav"/><Relationship Id="rId34" Type="http://schemas.openxmlformats.org/officeDocument/2006/relationships/audio" Target="../media/media35.mp3"/><Relationship Id="rId42" Type="http://schemas.openxmlformats.org/officeDocument/2006/relationships/slide" Target="slide27.xml"/><Relationship Id="rId47" Type="http://schemas.openxmlformats.org/officeDocument/2006/relationships/image" Target="../media/image4.png"/><Relationship Id="rId7" Type="http://schemas.microsoft.com/office/2007/relationships/media" Target="../media/media22.wav"/><Relationship Id="rId12" Type="http://schemas.openxmlformats.org/officeDocument/2006/relationships/audio" Target="../media/media24.wav"/><Relationship Id="rId17" Type="http://schemas.microsoft.com/office/2007/relationships/media" Target="../media/media27.wav"/><Relationship Id="rId25" Type="http://schemas.microsoft.com/office/2007/relationships/media" Target="../media/media31.mp3"/><Relationship Id="rId33" Type="http://schemas.microsoft.com/office/2007/relationships/media" Target="../media/media35.mp3"/><Relationship Id="rId38" Type="http://schemas.openxmlformats.org/officeDocument/2006/relationships/image" Target="../media/image1.jpeg"/><Relationship Id="rId46" Type="http://schemas.openxmlformats.org/officeDocument/2006/relationships/image" Target="../media/image3.png"/><Relationship Id="rId2" Type="http://schemas.openxmlformats.org/officeDocument/2006/relationships/audio" Target="../media/media19.wav"/><Relationship Id="rId16" Type="http://schemas.openxmlformats.org/officeDocument/2006/relationships/audio" Target="../media/media26.wav"/><Relationship Id="rId20" Type="http://schemas.openxmlformats.org/officeDocument/2006/relationships/audio" Target="../media/media28.wav"/><Relationship Id="rId29" Type="http://schemas.microsoft.com/office/2007/relationships/media" Target="../media/media33.mp3"/><Relationship Id="rId41" Type="http://schemas.openxmlformats.org/officeDocument/2006/relationships/slide" Target="slide26.xml"/><Relationship Id="rId1" Type="http://schemas.microsoft.com/office/2007/relationships/media" Target="../media/media19.wav"/><Relationship Id="rId6" Type="http://schemas.openxmlformats.org/officeDocument/2006/relationships/audio" Target="../media/media21.wav"/><Relationship Id="rId11" Type="http://schemas.microsoft.com/office/2007/relationships/media" Target="../media/media24.wav"/><Relationship Id="rId24" Type="http://schemas.openxmlformats.org/officeDocument/2006/relationships/audio" Target="../media/media30.wav"/><Relationship Id="rId32" Type="http://schemas.openxmlformats.org/officeDocument/2006/relationships/audio" Target="../media/media34.mp3"/><Relationship Id="rId37" Type="http://schemas.openxmlformats.org/officeDocument/2006/relationships/slideLayout" Target="../slideLayouts/slideLayout2.xml"/><Relationship Id="rId40" Type="http://schemas.openxmlformats.org/officeDocument/2006/relationships/slide" Target="slide25.xml"/><Relationship Id="rId45" Type="http://schemas.openxmlformats.org/officeDocument/2006/relationships/slide" Target="slide2.xml"/><Relationship Id="rId5" Type="http://schemas.microsoft.com/office/2007/relationships/media" Target="../media/media21.wav"/><Relationship Id="rId15" Type="http://schemas.microsoft.com/office/2007/relationships/media" Target="../media/media26.wav"/><Relationship Id="rId23" Type="http://schemas.microsoft.com/office/2007/relationships/media" Target="../media/media30.wav"/><Relationship Id="rId28" Type="http://schemas.openxmlformats.org/officeDocument/2006/relationships/audio" Target="../media/media32.mp3"/><Relationship Id="rId36" Type="http://schemas.openxmlformats.org/officeDocument/2006/relationships/audio" Target="../media/media36.mp3"/><Relationship Id="rId10" Type="http://schemas.openxmlformats.org/officeDocument/2006/relationships/audio" Target="../media/media23.wav"/><Relationship Id="rId19" Type="http://schemas.microsoft.com/office/2007/relationships/media" Target="../media/media28.wav"/><Relationship Id="rId31" Type="http://schemas.microsoft.com/office/2007/relationships/media" Target="../media/media34.mp3"/><Relationship Id="rId44" Type="http://schemas.openxmlformats.org/officeDocument/2006/relationships/slide" Target="slide36.xml"/><Relationship Id="rId4" Type="http://schemas.openxmlformats.org/officeDocument/2006/relationships/audio" Target="../media/media20.wav"/><Relationship Id="rId9" Type="http://schemas.microsoft.com/office/2007/relationships/media" Target="../media/media23.wav"/><Relationship Id="rId14" Type="http://schemas.openxmlformats.org/officeDocument/2006/relationships/audio" Target="../media/media25.wav"/><Relationship Id="rId22" Type="http://schemas.openxmlformats.org/officeDocument/2006/relationships/audio" Target="../media/media29.wav"/><Relationship Id="rId27" Type="http://schemas.microsoft.com/office/2007/relationships/media" Target="../media/media32.mp3"/><Relationship Id="rId30" Type="http://schemas.openxmlformats.org/officeDocument/2006/relationships/audio" Target="../media/media33.mp3"/><Relationship Id="rId35" Type="http://schemas.microsoft.com/office/2007/relationships/media" Target="../media/media36.mp3"/><Relationship Id="rId43" Type="http://schemas.openxmlformats.org/officeDocument/2006/relationships/slide" Target="slide35.xml"/><Relationship Id="rId48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wav"/><Relationship Id="rId13" Type="http://schemas.microsoft.com/office/2007/relationships/media" Target="../media/media43.wav"/><Relationship Id="rId18" Type="http://schemas.openxmlformats.org/officeDocument/2006/relationships/audio" Target="../media/media45.wav"/><Relationship Id="rId26" Type="http://schemas.openxmlformats.org/officeDocument/2006/relationships/audio" Target="../media/media49.mp3"/><Relationship Id="rId39" Type="http://schemas.openxmlformats.org/officeDocument/2006/relationships/slide" Target="slide34.xml"/><Relationship Id="rId3" Type="http://schemas.microsoft.com/office/2007/relationships/media" Target="../media/media38.wav"/><Relationship Id="rId21" Type="http://schemas.microsoft.com/office/2007/relationships/media" Target="../media/media47.wav"/><Relationship Id="rId34" Type="http://schemas.openxmlformats.org/officeDocument/2006/relationships/audio" Target="../media/media53.mp3"/><Relationship Id="rId42" Type="http://schemas.openxmlformats.org/officeDocument/2006/relationships/slide" Target="slide2.xml"/><Relationship Id="rId7" Type="http://schemas.microsoft.com/office/2007/relationships/media" Target="../media/media40.wav"/><Relationship Id="rId12" Type="http://schemas.openxmlformats.org/officeDocument/2006/relationships/audio" Target="../media/media42.wav"/><Relationship Id="rId17" Type="http://schemas.microsoft.com/office/2007/relationships/media" Target="../media/media45.wav"/><Relationship Id="rId25" Type="http://schemas.microsoft.com/office/2007/relationships/media" Target="../media/media49.mp3"/><Relationship Id="rId33" Type="http://schemas.microsoft.com/office/2007/relationships/media" Target="../media/media53.mp3"/><Relationship Id="rId38" Type="http://schemas.openxmlformats.org/officeDocument/2006/relationships/slide" Target="slide14.xml"/><Relationship Id="rId2" Type="http://schemas.openxmlformats.org/officeDocument/2006/relationships/audio" Target="../media/media37.wav"/><Relationship Id="rId16" Type="http://schemas.openxmlformats.org/officeDocument/2006/relationships/audio" Target="../media/media44.wav"/><Relationship Id="rId20" Type="http://schemas.openxmlformats.org/officeDocument/2006/relationships/audio" Target="../media/media46.wav"/><Relationship Id="rId29" Type="http://schemas.microsoft.com/office/2007/relationships/media" Target="../media/media51.mp3"/><Relationship Id="rId41" Type="http://schemas.openxmlformats.org/officeDocument/2006/relationships/slide" Target="slide20.xml"/><Relationship Id="rId1" Type="http://schemas.microsoft.com/office/2007/relationships/media" Target="../media/media37.wav"/><Relationship Id="rId6" Type="http://schemas.openxmlformats.org/officeDocument/2006/relationships/audio" Target="../media/media39.wav"/><Relationship Id="rId11" Type="http://schemas.microsoft.com/office/2007/relationships/media" Target="../media/media42.wav"/><Relationship Id="rId24" Type="http://schemas.openxmlformats.org/officeDocument/2006/relationships/audio" Target="../media/media48.mp3"/><Relationship Id="rId32" Type="http://schemas.openxmlformats.org/officeDocument/2006/relationships/audio" Target="../media/media52.mp3"/><Relationship Id="rId37" Type="http://schemas.openxmlformats.org/officeDocument/2006/relationships/slide" Target="slide40.xml"/><Relationship Id="rId40" Type="http://schemas.openxmlformats.org/officeDocument/2006/relationships/slide" Target="slide13.xml"/><Relationship Id="rId45" Type="http://schemas.openxmlformats.org/officeDocument/2006/relationships/image" Target="../media/image5.png"/><Relationship Id="rId5" Type="http://schemas.microsoft.com/office/2007/relationships/media" Target="../media/media39.wav"/><Relationship Id="rId15" Type="http://schemas.microsoft.com/office/2007/relationships/media" Target="../media/media44.wav"/><Relationship Id="rId23" Type="http://schemas.microsoft.com/office/2007/relationships/media" Target="../media/media48.mp3"/><Relationship Id="rId28" Type="http://schemas.openxmlformats.org/officeDocument/2006/relationships/audio" Target="../media/media50.mp3"/><Relationship Id="rId36" Type="http://schemas.openxmlformats.org/officeDocument/2006/relationships/image" Target="../media/image1.jpeg"/><Relationship Id="rId10" Type="http://schemas.openxmlformats.org/officeDocument/2006/relationships/audio" Target="../media/media41.wav"/><Relationship Id="rId19" Type="http://schemas.microsoft.com/office/2007/relationships/media" Target="../media/media46.wav"/><Relationship Id="rId31" Type="http://schemas.microsoft.com/office/2007/relationships/media" Target="../media/media52.mp3"/><Relationship Id="rId44" Type="http://schemas.openxmlformats.org/officeDocument/2006/relationships/image" Target="../media/image4.png"/><Relationship Id="rId4" Type="http://schemas.openxmlformats.org/officeDocument/2006/relationships/audio" Target="../media/media38.wav"/><Relationship Id="rId9" Type="http://schemas.microsoft.com/office/2007/relationships/media" Target="../media/media41.wav"/><Relationship Id="rId14" Type="http://schemas.openxmlformats.org/officeDocument/2006/relationships/audio" Target="../media/media43.wav"/><Relationship Id="rId22" Type="http://schemas.openxmlformats.org/officeDocument/2006/relationships/audio" Target="../media/media47.wav"/><Relationship Id="rId27" Type="http://schemas.microsoft.com/office/2007/relationships/media" Target="../media/media50.mp3"/><Relationship Id="rId30" Type="http://schemas.openxmlformats.org/officeDocument/2006/relationships/audio" Target="../media/media51.mp3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7.wav"/><Relationship Id="rId13" Type="http://schemas.microsoft.com/office/2007/relationships/media" Target="../media/media60.wav"/><Relationship Id="rId18" Type="http://schemas.openxmlformats.org/officeDocument/2006/relationships/audio" Target="../media/media62.wav"/><Relationship Id="rId26" Type="http://schemas.openxmlformats.org/officeDocument/2006/relationships/audio" Target="../media/media66.mp3"/><Relationship Id="rId39" Type="http://schemas.openxmlformats.org/officeDocument/2006/relationships/slide" Target="slide15.xml"/><Relationship Id="rId3" Type="http://schemas.microsoft.com/office/2007/relationships/media" Target="../media/media55.wav"/><Relationship Id="rId21" Type="http://schemas.microsoft.com/office/2007/relationships/media" Target="../media/media64.wav"/><Relationship Id="rId34" Type="http://schemas.openxmlformats.org/officeDocument/2006/relationships/audio" Target="../media/media70.mp3"/><Relationship Id="rId42" Type="http://schemas.openxmlformats.org/officeDocument/2006/relationships/slide" Target="slide18.xml"/><Relationship Id="rId47" Type="http://schemas.openxmlformats.org/officeDocument/2006/relationships/image" Target="../media/image4.png"/><Relationship Id="rId7" Type="http://schemas.microsoft.com/office/2007/relationships/media" Target="../media/media57.wav"/><Relationship Id="rId12" Type="http://schemas.openxmlformats.org/officeDocument/2006/relationships/audio" Target="../media/media59.wav"/><Relationship Id="rId17" Type="http://schemas.microsoft.com/office/2007/relationships/media" Target="../media/media62.wav"/><Relationship Id="rId25" Type="http://schemas.microsoft.com/office/2007/relationships/media" Target="../media/media66.mp3"/><Relationship Id="rId33" Type="http://schemas.microsoft.com/office/2007/relationships/media" Target="../media/media70.mp3"/><Relationship Id="rId38" Type="http://schemas.openxmlformats.org/officeDocument/2006/relationships/image" Target="../media/image1.jpeg"/><Relationship Id="rId46" Type="http://schemas.openxmlformats.org/officeDocument/2006/relationships/image" Target="../media/image3.png"/><Relationship Id="rId2" Type="http://schemas.openxmlformats.org/officeDocument/2006/relationships/audio" Target="../media/media54.wav"/><Relationship Id="rId16" Type="http://schemas.openxmlformats.org/officeDocument/2006/relationships/audio" Target="../media/media61.wav"/><Relationship Id="rId20" Type="http://schemas.openxmlformats.org/officeDocument/2006/relationships/audio" Target="../media/media63.wav"/><Relationship Id="rId29" Type="http://schemas.microsoft.com/office/2007/relationships/media" Target="../media/media68.mp3"/><Relationship Id="rId41" Type="http://schemas.openxmlformats.org/officeDocument/2006/relationships/slide" Target="slide19.xml"/><Relationship Id="rId1" Type="http://schemas.microsoft.com/office/2007/relationships/media" Target="../media/media54.wav"/><Relationship Id="rId6" Type="http://schemas.openxmlformats.org/officeDocument/2006/relationships/audio" Target="../media/media56.wav"/><Relationship Id="rId11" Type="http://schemas.microsoft.com/office/2007/relationships/media" Target="../media/media59.wav"/><Relationship Id="rId24" Type="http://schemas.openxmlformats.org/officeDocument/2006/relationships/audio" Target="../media/media65.wav"/><Relationship Id="rId32" Type="http://schemas.openxmlformats.org/officeDocument/2006/relationships/audio" Target="../media/media69.mp3"/><Relationship Id="rId37" Type="http://schemas.openxmlformats.org/officeDocument/2006/relationships/slideLayout" Target="../slideLayouts/slideLayout2.xml"/><Relationship Id="rId40" Type="http://schemas.openxmlformats.org/officeDocument/2006/relationships/slide" Target="slide28.xml"/><Relationship Id="rId45" Type="http://schemas.openxmlformats.org/officeDocument/2006/relationships/slide" Target="slide2.xml"/><Relationship Id="rId5" Type="http://schemas.microsoft.com/office/2007/relationships/media" Target="../media/media56.wav"/><Relationship Id="rId15" Type="http://schemas.microsoft.com/office/2007/relationships/media" Target="../media/media61.wav"/><Relationship Id="rId23" Type="http://schemas.microsoft.com/office/2007/relationships/media" Target="../media/media65.wav"/><Relationship Id="rId28" Type="http://schemas.openxmlformats.org/officeDocument/2006/relationships/audio" Target="../media/media67.mp3"/><Relationship Id="rId36" Type="http://schemas.openxmlformats.org/officeDocument/2006/relationships/audio" Target="../media/media71.mp3"/><Relationship Id="rId10" Type="http://schemas.openxmlformats.org/officeDocument/2006/relationships/audio" Target="../media/media58.wav"/><Relationship Id="rId19" Type="http://schemas.microsoft.com/office/2007/relationships/media" Target="../media/media63.wav"/><Relationship Id="rId31" Type="http://schemas.microsoft.com/office/2007/relationships/media" Target="../media/media69.mp3"/><Relationship Id="rId44" Type="http://schemas.openxmlformats.org/officeDocument/2006/relationships/slide" Target="slide29.xml"/><Relationship Id="rId4" Type="http://schemas.openxmlformats.org/officeDocument/2006/relationships/audio" Target="../media/media55.wav"/><Relationship Id="rId9" Type="http://schemas.microsoft.com/office/2007/relationships/media" Target="../media/media58.wav"/><Relationship Id="rId14" Type="http://schemas.openxmlformats.org/officeDocument/2006/relationships/audio" Target="../media/media60.wav"/><Relationship Id="rId22" Type="http://schemas.openxmlformats.org/officeDocument/2006/relationships/audio" Target="../media/media64.wav"/><Relationship Id="rId27" Type="http://schemas.microsoft.com/office/2007/relationships/media" Target="../media/media67.mp3"/><Relationship Id="rId30" Type="http://schemas.openxmlformats.org/officeDocument/2006/relationships/audio" Target="../media/media68.mp3"/><Relationship Id="rId35" Type="http://schemas.microsoft.com/office/2007/relationships/media" Target="../media/media71.mp3"/><Relationship Id="rId43" Type="http://schemas.openxmlformats.org/officeDocument/2006/relationships/slide" Target="slide21.xml"/><Relationship Id="rId48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75.wav"/><Relationship Id="rId13" Type="http://schemas.microsoft.com/office/2007/relationships/media" Target="../media/media78.wav"/><Relationship Id="rId18" Type="http://schemas.openxmlformats.org/officeDocument/2006/relationships/audio" Target="../media/media80.mp3"/><Relationship Id="rId26" Type="http://schemas.openxmlformats.org/officeDocument/2006/relationships/image" Target="../media/image1.jpeg"/><Relationship Id="rId3" Type="http://schemas.microsoft.com/office/2007/relationships/media" Target="../media/media73.wav"/><Relationship Id="rId21" Type="http://schemas.microsoft.com/office/2007/relationships/media" Target="../media/media82.mp3"/><Relationship Id="rId7" Type="http://schemas.microsoft.com/office/2007/relationships/media" Target="../media/media75.wav"/><Relationship Id="rId12" Type="http://schemas.openxmlformats.org/officeDocument/2006/relationships/audio" Target="../media/media77.wav"/><Relationship Id="rId17" Type="http://schemas.microsoft.com/office/2007/relationships/media" Target="../media/media80.mp3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5.png"/><Relationship Id="rId2" Type="http://schemas.openxmlformats.org/officeDocument/2006/relationships/audio" Target="../media/media72.wav"/><Relationship Id="rId16" Type="http://schemas.openxmlformats.org/officeDocument/2006/relationships/audio" Target="../media/media79.wav"/><Relationship Id="rId20" Type="http://schemas.openxmlformats.org/officeDocument/2006/relationships/audio" Target="../media/media81.mp3"/><Relationship Id="rId29" Type="http://schemas.openxmlformats.org/officeDocument/2006/relationships/slide" Target="slide23.xml"/><Relationship Id="rId1" Type="http://schemas.microsoft.com/office/2007/relationships/media" Target="../media/media72.wav"/><Relationship Id="rId6" Type="http://schemas.openxmlformats.org/officeDocument/2006/relationships/audio" Target="../media/media74.wav"/><Relationship Id="rId11" Type="http://schemas.microsoft.com/office/2007/relationships/media" Target="../media/media77.wav"/><Relationship Id="rId24" Type="http://schemas.openxmlformats.org/officeDocument/2006/relationships/audio" Target="../media/media83.mp3"/><Relationship Id="rId32" Type="http://schemas.openxmlformats.org/officeDocument/2006/relationships/image" Target="../media/image4.png"/><Relationship Id="rId5" Type="http://schemas.microsoft.com/office/2007/relationships/media" Target="../media/media74.wav"/><Relationship Id="rId15" Type="http://schemas.microsoft.com/office/2007/relationships/media" Target="../media/media79.wav"/><Relationship Id="rId23" Type="http://schemas.microsoft.com/office/2007/relationships/media" Target="../media/media83.mp3"/><Relationship Id="rId28" Type="http://schemas.openxmlformats.org/officeDocument/2006/relationships/slide" Target="slide30.xml"/><Relationship Id="rId10" Type="http://schemas.openxmlformats.org/officeDocument/2006/relationships/audio" Target="../media/media76.wav"/><Relationship Id="rId19" Type="http://schemas.microsoft.com/office/2007/relationships/media" Target="../media/media81.mp3"/><Relationship Id="rId31" Type="http://schemas.openxmlformats.org/officeDocument/2006/relationships/image" Target="../media/image3.png"/><Relationship Id="rId4" Type="http://schemas.openxmlformats.org/officeDocument/2006/relationships/audio" Target="../media/media73.wav"/><Relationship Id="rId9" Type="http://schemas.microsoft.com/office/2007/relationships/media" Target="../media/media76.wav"/><Relationship Id="rId14" Type="http://schemas.openxmlformats.org/officeDocument/2006/relationships/audio" Target="../media/media78.wav"/><Relationship Id="rId22" Type="http://schemas.openxmlformats.org/officeDocument/2006/relationships/audio" Target="../media/media82.mp3"/><Relationship Id="rId27" Type="http://schemas.openxmlformats.org/officeDocument/2006/relationships/slide" Target="slide22.xml"/><Relationship Id="rId30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7.wav"/><Relationship Id="rId13" Type="http://schemas.microsoft.com/office/2007/relationships/media" Target="../media/media90.wav"/><Relationship Id="rId18" Type="http://schemas.openxmlformats.org/officeDocument/2006/relationships/audio" Target="../media/media92.wav"/><Relationship Id="rId26" Type="http://schemas.openxmlformats.org/officeDocument/2006/relationships/audio" Target="../media/media96.mp3"/><Relationship Id="rId39" Type="http://schemas.openxmlformats.org/officeDocument/2006/relationships/slide" Target="slide31.xml"/><Relationship Id="rId3" Type="http://schemas.microsoft.com/office/2007/relationships/media" Target="../media/media85.wav"/><Relationship Id="rId21" Type="http://schemas.microsoft.com/office/2007/relationships/media" Target="../media/media94.wav"/><Relationship Id="rId34" Type="http://schemas.openxmlformats.org/officeDocument/2006/relationships/audio" Target="../media/media100.mp3"/><Relationship Id="rId42" Type="http://schemas.openxmlformats.org/officeDocument/2006/relationships/slide" Target="slide33.xml"/><Relationship Id="rId47" Type="http://schemas.openxmlformats.org/officeDocument/2006/relationships/image" Target="../media/image5.png"/><Relationship Id="rId7" Type="http://schemas.microsoft.com/office/2007/relationships/media" Target="../media/media87.wav"/><Relationship Id="rId12" Type="http://schemas.openxmlformats.org/officeDocument/2006/relationships/audio" Target="../media/media89.wav"/><Relationship Id="rId17" Type="http://schemas.microsoft.com/office/2007/relationships/media" Target="../media/media92.wav"/><Relationship Id="rId25" Type="http://schemas.microsoft.com/office/2007/relationships/media" Target="../media/media96.mp3"/><Relationship Id="rId33" Type="http://schemas.microsoft.com/office/2007/relationships/media" Target="../media/media100.mp3"/><Relationship Id="rId38" Type="http://schemas.openxmlformats.org/officeDocument/2006/relationships/image" Target="../media/image1.jpeg"/><Relationship Id="rId46" Type="http://schemas.openxmlformats.org/officeDocument/2006/relationships/image" Target="../media/image4.png"/><Relationship Id="rId2" Type="http://schemas.openxmlformats.org/officeDocument/2006/relationships/audio" Target="../media/media84.wav"/><Relationship Id="rId16" Type="http://schemas.openxmlformats.org/officeDocument/2006/relationships/audio" Target="../media/media91.wav"/><Relationship Id="rId20" Type="http://schemas.openxmlformats.org/officeDocument/2006/relationships/audio" Target="../media/media93.wav"/><Relationship Id="rId29" Type="http://schemas.microsoft.com/office/2007/relationships/media" Target="../media/media98.mp3"/><Relationship Id="rId41" Type="http://schemas.openxmlformats.org/officeDocument/2006/relationships/slide" Target="slide38.xml"/><Relationship Id="rId1" Type="http://schemas.microsoft.com/office/2007/relationships/media" Target="../media/media84.wav"/><Relationship Id="rId6" Type="http://schemas.openxmlformats.org/officeDocument/2006/relationships/audio" Target="../media/media86.wav"/><Relationship Id="rId11" Type="http://schemas.microsoft.com/office/2007/relationships/media" Target="../media/media89.wav"/><Relationship Id="rId24" Type="http://schemas.openxmlformats.org/officeDocument/2006/relationships/audio" Target="../media/media95.wav"/><Relationship Id="rId32" Type="http://schemas.openxmlformats.org/officeDocument/2006/relationships/audio" Target="../media/media99.mp3"/><Relationship Id="rId37" Type="http://schemas.openxmlformats.org/officeDocument/2006/relationships/slideLayout" Target="../slideLayouts/slideLayout2.xml"/><Relationship Id="rId40" Type="http://schemas.openxmlformats.org/officeDocument/2006/relationships/slide" Target="slide32.xml"/><Relationship Id="rId45" Type="http://schemas.openxmlformats.org/officeDocument/2006/relationships/image" Target="../media/image3.png"/><Relationship Id="rId5" Type="http://schemas.microsoft.com/office/2007/relationships/media" Target="../media/media86.wav"/><Relationship Id="rId15" Type="http://schemas.microsoft.com/office/2007/relationships/media" Target="../media/media91.wav"/><Relationship Id="rId23" Type="http://schemas.microsoft.com/office/2007/relationships/media" Target="../media/media95.wav"/><Relationship Id="rId28" Type="http://schemas.openxmlformats.org/officeDocument/2006/relationships/audio" Target="../media/media97.mp3"/><Relationship Id="rId36" Type="http://schemas.openxmlformats.org/officeDocument/2006/relationships/audio" Target="../media/media101.mp3"/><Relationship Id="rId10" Type="http://schemas.openxmlformats.org/officeDocument/2006/relationships/audio" Target="../media/media88.wav"/><Relationship Id="rId19" Type="http://schemas.microsoft.com/office/2007/relationships/media" Target="../media/media93.wav"/><Relationship Id="rId31" Type="http://schemas.microsoft.com/office/2007/relationships/media" Target="../media/media99.mp3"/><Relationship Id="rId44" Type="http://schemas.openxmlformats.org/officeDocument/2006/relationships/slide" Target="slide2.xml"/><Relationship Id="rId4" Type="http://schemas.openxmlformats.org/officeDocument/2006/relationships/audio" Target="../media/media85.wav"/><Relationship Id="rId9" Type="http://schemas.microsoft.com/office/2007/relationships/media" Target="../media/media88.wav"/><Relationship Id="rId14" Type="http://schemas.openxmlformats.org/officeDocument/2006/relationships/audio" Target="../media/media90.wav"/><Relationship Id="rId22" Type="http://schemas.openxmlformats.org/officeDocument/2006/relationships/audio" Target="../media/media94.wav"/><Relationship Id="rId27" Type="http://schemas.microsoft.com/office/2007/relationships/media" Target="../media/media97.mp3"/><Relationship Id="rId30" Type="http://schemas.openxmlformats.org/officeDocument/2006/relationships/audio" Target="../media/media98.mp3"/><Relationship Id="rId35" Type="http://schemas.microsoft.com/office/2007/relationships/media" Target="../media/media101.mp3"/><Relationship Id="rId43" Type="http://schemas.openxmlformats.org/officeDocument/2006/relationships/slide" Target="slide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Naslov 3"/>
          <p:cNvSpPr>
            <a:spLocks noGrp="1"/>
          </p:cNvSpPr>
          <p:nvPr>
            <p:ph type="ctrTitle"/>
          </p:nvPr>
        </p:nvSpPr>
        <p:spPr>
          <a:xfrm>
            <a:off x="-108520" y="3645024"/>
            <a:ext cx="7772400" cy="2406129"/>
          </a:xfrm>
        </p:spPr>
        <p:txBody>
          <a:bodyPr>
            <a:normAutofit/>
          </a:bodyPr>
          <a:lstStyle/>
          <a:p>
            <a:pPr algn="r"/>
            <a: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DNEVNA RUTINA</a:t>
            </a:r>
            <a:br>
              <a:rPr lang="sl-SI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pri delu s </a:t>
            </a:r>
            <a:r>
              <a:rPr lang="sl-SI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priseljenci (albanski, arabski in bosanski jezik)</a:t>
            </a:r>
            <a:endParaRPr lang="sl-SI" sz="2400" dirty="0"/>
          </a:p>
        </p:txBody>
      </p:sp>
      <p:sp>
        <p:nvSpPr>
          <p:cNvPr id="2" name="Interaktivni gumb: Naprej ali naslednji 1">
            <a:hlinkClick r:id="" action="ppaction://hlinkshowjump?jump=nextslide" highlightClick="1"/>
          </p:cNvPr>
          <p:cNvSpPr/>
          <p:nvPr/>
        </p:nvSpPr>
        <p:spPr>
          <a:xfrm>
            <a:off x="5940152" y="5661248"/>
            <a:ext cx="1368152" cy="86409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C:\Users\matej\Documents\projekt\slike\f7748bcf091a47ee57d994f1f169eb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656692"/>
            <a:ext cx="3141173" cy="59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C:\Users\matej\Downloads\IMG_6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047983" cy="60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4" name="Picture 2" descr="C:\Users\matej\Downloads\IMG_6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55626"/>
            <a:ext cx="3845454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98" name="Picture 2" descr="C:\Users\matej\Downloads\IMG_66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10043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122" name="Picture 2" descr="C:\Users\matej\Downloads\IMG_6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60511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0" name="Picture 2" descr="http://www.pecastory.com/sites/default/files/styles/produkti/public/produkti/pecanox-112.jpg?itok=EJhqD2x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184576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146" name="Picture 2" descr="C:\Users\matej\Downloads\IMG_6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60511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0196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C:\Users\matej\Downloads\IMG_6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24" y="999610"/>
            <a:ext cx="360511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128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6" name="Picture 2" descr="http://www.alpeks.si/wp-content/uploads/2015/06/80002572846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86049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42" name="Picture 2" descr="http://www.rutar.com/sites/rutar.com/files/styles/produkt-top-small/public/produkte/586065_0_Cf_1.png?itok=x30irF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420888"/>
            <a:ext cx="5792545" cy="31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8564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http://images.clipartpanda.com/children-20clipart-childr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4239888"/>
            <a:ext cx="3794364" cy="2618112"/>
          </a:xfrm>
          <a:prstGeom prst="rect">
            <a:avLst/>
          </a:prstGeom>
          <a:noFill/>
        </p:spPr>
      </p:pic>
      <p:sp>
        <p:nvSpPr>
          <p:cNvPr id="1048592" name="Oblak 4">
            <a:hlinkClick r:id="rId4" action="ppaction://hlinksldjump"/>
          </p:cNvPr>
          <p:cNvSpPr/>
          <p:nvPr/>
        </p:nvSpPr>
        <p:spPr>
          <a:xfrm rot="9615601" flipV="1">
            <a:off x="161858" y="3900198"/>
            <a:ext cx="2308521" cy="160447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sl-SI" sz="1400" b="1" dirty="0">
                <a:solidFill>
                  <a:schemeClr val="lt1"/>
                </a:solidFill>
                <a:latin typeface="+mj-lt"/>
              </a:rPr>
              <a:t>Prehranjevanje</a:t>
            </a:r>
            <a:endParaRPr lang="sl-SI" sz="1600" b="1" dirty="0">
              <a:latin typeface="+mj-lt"/>
            </a:endParaRPr>
          </a:p>
        </p:txBody>
      </p:sp>
      <p:sp>
        <p:nvSpPr>
          <p:cNvPr id="1048593" name="Oblak 7">
            <a:hlinkClick r:id="rId5" action="ppaction://hlinksldjump"/>
          </p:cNvPr>
          <p:cNvSpPr/>
          <p:nvPr/>
        </p:nvSpPr>
        <p:spPr>
          <a:xfrm rot="455925">
            <a:off x="6334187" y="4474450"/>
            <a:ext cx="2520280" cy="161497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+mj-lt"/>
              </a:rPr>
              <a:t>Preoblačenje</a:t>
            </a:r>
          </a:p>
        </p:txBody>
      </p:sp>
      <p:sp>
        <p:nvSpPr>
          <p:cNvPr id="1048594" name="Oblak 8">
            <a:hlinkClick r:id="rId6" action="ppaction://hlinksldjump"/>
          </p:cNvPr>
          <p:cNvSpPr/>
          <p:nvPr/>
        </p:nvSpPr>
        <p:spPr>
          <a:xfrm>
            <a:off x="6337052" y="2163242"/>
            <a:ext cx="2520280" cy="161497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/>
              <a:t>Počitek in spanje</a:t>
            </a:r>
          </a:p>
        </p:txBody>
      </p:sp>
      <p:sp>
        <p:nvSpPr>
          <p:cNvPr id="1048595" name="Oblak 9">
            <a:hlinkClick r:id="rId7" action="ppaction://hlinksldjump"/>
          </p:cNvPr>
          <p:cNvSpPr/>
          <p:nvPr/>
        </p:nvSpPr>
        <p:spPr>
          <a:xfrm rot="9615601" flipV="1">
            <a:off x="454648" y="747375"/>
            <a:ext cx="2308521" cy="160447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latin typeface="+mj-lt"/>
              </a:rPr>
              <a:t>Prihod/odhod</a:t>
            </a:r>
            <a:endParaRPr lang="sl-SI" b="1" dirty="0">
              <a:latin typeface="+mj-lt"/>
            </a:endParaRPr>
          </a:p>
        </p:txBody>
      </p:sp>
      <p:sp>
        <p:nvSpPr>
          <p:cNvPr id="1048596" name="Oblak 10">
            <a:hlinkClick r:id="rId8" action="ppaction://hlinksldjump"/>
          </p:cNvPr>
          <p:cNvSpPr/>
          <p:nvPr/>
        </p:nvSpPr>
        <p:spPr>
          <a:xfrm rot="10800000" flipV="1">
            <a:off x="2966298" y="2163242"/>
            <a:ext cx="2308521" cy="160447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+mj-lt"/>
              </a:rPr>
              <a:t>Ostali uporabni izrazi</a:t>
            </a:r>
          </a:p>
        </p:txBody>
      </p:sp>
      <p:sp>
        <p:nvSpPr>
          <p:cNvPr id="1048597" name="Oblak 12">
            <a:hlinkClick r:id="rId9" action="ppaction://hlinksldjump"/>
          </p:cNvPr>
          <p:cNvSpPr/>
          <p:nvPr/>
        </p:nvSpPr>
        <p:spPr>
          <a:xfrm rot="21017195">
            <a:off x="4873976" y="347230"/>
            <a:ext cx="2520280" cy="161497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latin typeface="+mj-lt"/>
              </a:rPr>
              <a:t>Nega in higiena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146" name="Picture 2" descr="Rezultat iskanja slik za tie shoe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5877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475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ezultat iskanja slik za napkin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5237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2260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42" name="Picture 2" descr="C:\Users\matej\Downloads\IMG_6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1004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65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218" name="Picture 2" descr="Rezultat iskanja slik za bring a to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362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C:\Users\matej\Documents\projekt\slike\download-hello-clipart-353x34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040560" cy="49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681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4" name="Picture 2" descr="C:\Users\matej\Documents\projekt\slike\Good-morning-animated-clip-art-good-morning-clip-art-free-2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346200"/>
            <a:ext cx="58801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2888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218" name="Picture 2" descr="C:\Users\matej\Downloads\IMG_6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60511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0149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C:\Users\matej\Documents\projekt\slike\ea6a3379e65b1be7a88a0d42e39a3b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02629"/>
            <a:ext cx="3960553" cy="61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851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146" name="Picture 2" descr="C:\Users\matej\Documents\projekt\slike\sen01030202-0003-i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8332"/>
            <a:ext cx="6575843" cy="44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1614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C:\Users\matej\Documents\projekt\slike\healthy-food-clipart-dinner-4-clipart12270320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1328737"/>
            <a:ext cx="5002357" cy="454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8850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lak 1"/>
          <p:cNvSpPr/>
          <p:nvPr/>
        </p:nvSpPr>
        <p:spPr>
          <a:xfrm>
            <a:off x="1259632" y="387720"/>
            <a:ext cx="4104456" cy="20501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NEGA IN HIGIENA</a:t>
            </a:r>
          </a:p>
        </p:txBody>
      </p:sp>
      <p:sp>
        <p:nvSpPr>
          <p:cNvPr id="1048599" name="PoljeZBesedilom 2">
            <a:hlinkClick r:id="rId39" action="ppaction://hlinksldjump"/>
          </p:cNvPr>
          <p:cNvSpPr txBox="1"/>
          <p:nvPr/>
        </p:nvSpPr>
        <p:spPr>
          <a:xfrm>
            <a:off x="610757" y="2636912"/>
            <a:ext cx="15925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UMIJ SI ROKE</a:t>
            </a:r>
          </a:p>
        </p:txBody>
      </p:sp>
      <p:sp>
        <p:nvSpPr>
          <p:cNvPr id="1048600" name="PoljeZBesedilom 13">
            <a:hlinkClick r:id="rId40" action="ppaction://hlinksldjump"/>
          </p:cNvPr>
          <p:cNvSpPr txBox="1"/>
          <p:nvPr/>
        </p:nvSpPr>
        <p:spPr>
          <a:xfrm>
            <a:off x="3939787" y="2636912"/>
            <a:ext cx="15925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dirty="0"/>
              <a:t>UMIJ SI ZOBE</a:t>
            </a:r>
          </a:p>
        </p:txBody>
      </p:sp>
      <p:sp>
        <p:nvSpPr>
          <p:cNvPr id="1048601" name="PoljeZBesedilom 14">
            <a:hlinkClick r:id="rId41" action="ppaction://hlinksldjump"/>
          </p:cNvPr>
          <p:cNvSpPr txBox="1"/>
          <p:nvPr/>
        </p:nvSpPr>
        <p:spPr>
          <a:xfrm>
            <a:off x="6948264" y="2636912"/>
            <a:ext cx="17449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OBRIŠI </a:t>
            </a:r>
            <a:r>
              <a:rPr lang="sl-SI" dirty="0" smtClean="0"/>
              <a:t>SI </a:t>
            </a:r>
            <a:r>
              <a:rPr lang="sl-SI" dirty="0"/>
              <a:t>ROKE</a:t>
            </a:r>
          </a:p>
        </p:txBody>
      </p:sp>
      <p:sp>
        <p:nvSpPr>
          <p:cNvPr id="1048602" name="PoljeZBesedilom 15">
            <a:hlinkClick r:id="rId42" action="ppaction://hlinksldjump"/>
          </p:cNvPr>
          <p:cNvSpPr txBox="1"/>
          <p:nvPr/>
        </p:nvSpPr>
        <p:spPr>
          <a:xfrm>
            <a:off x="610757" y="4077072"/>
            <a:ext cx="17068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UPORABI MILO</a:t>
            </a:r>
          </a:p>
        </p:txBody>
      </p:sp>
      <p:sp>
        <p:nvSpPr>
          <p:cNvPr id="1048603" name="PoljeZBesedilom 16">
            <a:hlinkClick r:id="rId43" action="ppaction://hlinksldjump"/>
          </p:cNvPr>
          <p:cNvSpPr txBox="1"/>
          <p:nvPr/>
        </p:nvSpPr>
        <p:spPr>
          <a:xfrm>
            <a:off x="3939787" y="4077072"/>
            <a:ext cx="15544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POJDI LULAT</a:t>
            </a:r>
          </a:p>
        </p:txBody>
      </p:sp>
      <p:sp>
        <p:nvSpPr>
          <p:cNvPr id="1048604" name="PoljeZBesedilom 17">
            <a:hlinkClick r:id="rId44" action="ppaction://hlinksldjump"/>
          </p:cNvPr>
          <p:cNvSpPr txBox="1"/>
          <p:nvPr/>
        </p:nvSpPr>
        <p:spPr>
          <a:xfrm>
            <a:off x="6948264" y="4077072"/>
            <a:ext cx="17576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sl-SI" dirty="0" smtClean="0">
                <a:solidFill>
                  <a:schemeClr val="dk1"/>
                </a:solidFill>
              </a:rPr>
              <a:t>UMIJ SI OBRAZ</a:t>
            </a:r>
            <a:endParaRPr lang="sl-SI" dirty="0"/>
          </a:p>
        </p:txBody>
      </p:sp>
      <p:sp>
        <p:nvSpPr>
          <p:cNvPr id="1048605" name="Interaktivni gumb: Domača stran 5">
            <a:hlinkClick r:id="rId45" action="ppaction://hlinksldjump" highlightClick="1"/>
          </p:cNvPr>
          <p:cNvSpPr/>
          <p:nvPr/>
        </p:nvSpPr>
        <p:spPr>
          <a:xfrm>
            <a:off x="8188107" y="116632"/>
            <a:ext cx="781479" cy="64807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97153" name="Slika 2097267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29129" y="3105975"/>
            <a:ext cx="360000" cy="360000"/>
          </a:xfrm>
          <a:prstGeom prst="rect">
            <a:avLst/>
          </a:prstGeom>
        </p:spPr>
      </p:pic>
      <p:pic>
        <p:nvPicPr>
          <p:cNvPr id="2097154" name="Slika 2097268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135019" y="3105975"/>
            <a:ext cx="360000" cy="360000"/>
          </a:xfrm>
          <a:prstGeom prst="rect">
            <a:avLst/>
          </a:prstGeom>
        </p:spPr>
      </p:pic>
      <p:pic>
        <p:nvPicPr>
          <p:cNvPr id="2097155" name="Slika 2097269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930749" y="3105975"/>
            <a:ext cx="360000" cy="360000"/>
          </a:xfrm>
          <a:prstGeom prst="rect">
            <a:avLst/>
          </a:prstGeom>
        </p:spPr>
      </p:pic>
      <p:pic>
        <p:nvPicPr>
          <p:cNvPr id="2097156" name="Slika 2097270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438490" y="3105975"/>
            <a:ext cx="360000" cy="360000"/>
          </a:xfrm>
          <a:prstGeom prst="rect">
            <a:avLst/>
          </a:prstGeom>
        </p:spPr>
      </p:pic>
      <p:pic>
        <p:nvPicPr>
          <p:cNvPr id="2097157" name="Slika 2097271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938456" y="3105975"/>
            <a:ext cx="360000" cy="360000"/>
          </a:xfrm>
          <a:prstGeom prst="rect">
            <a:avLst/>
          </a:prstGeom>
        </p:spPr>
      </p:pic>
      <p:pic>
        <p:nvPicPr>
          <p:cNvPr id="2097158" name="Slika 2097272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455789" y="3105975"/>
            <a:ext cx="360000" cy="360000"/>
          </a:xfrm>
          <a:prstGeom prst="rect">
            <a:avLst/>
          </a:prstGeom>
        </p:spPr>
      </p:pic>
      <p:pic>
        <p:nvPicPr>
          <p:cNvPr id="2097159" name="Slika 2097273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29129" y="4517814"/>
            <a:ext cx="360000" cy="360000"/>
          </a:xfrm>
          <a:prstGeom prst="rect">
            <a:avLst/>
          </a:prstGeom>
        </p:spPr>
      </p:pic>
      <p:pic>
        <p:nvPicPr>
          <p:cNvPr id="2097160" name="Slika 2097274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139065" y="4517814"/>
            <a:ext cx="360000" cy="360000"/>
          </a:xfrm>
          <a:prstGeom prst="rect">
            <a:avLst/>
          </a:prstGeom>
        </p:spPr>
      </p:pic>
      <p:pic>
        <p:nvPicPr>
          <p:cNvPr id="2097161" name="Slika 2097275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930749" y="4517814"/>
            <a:ext cx="360000" cy="360000"/>
          </a:xfrm>
          <a:prstGeom prst="rect">
            <a:avLst/>
          </a:prstGeom>
        </p:spPr>
      </p:pic>
      <p:pic>
        <p:nvPicPr>
          <p:cNvPr id="2097162" name="Slika 2097276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438490" y="4517814"/>
            <a:ext cx="360000" cy="360000"/>
          </a:xfrm>
          <a:prstGeom prst="rect">
            <a:avLst/>
          </a:prstGeom>
        </p:spPr>
      </p:pic>
      <p:pic>
        <p:nvPicPr>
          <p:cNvPr id="2097163" name="Slika 2097278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948264" y="4517814"/>
            <a:ext cx="360000" cy="360000"/>
          </a:xfrm>
          <a:prstGeom prst="rect">
            <a:avLst/>
          </a:prstGeom>
        </p:spPr>
      </p:pic>
      <p:pic>
        <p:nvPicPr>
          <p:cNvPr id="2097164" name="Slika 2097279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455789" y="4517814"/>
            <a:ext cx="360000" cy="360000"/>
          </a:xfrm>
          <a:prstGeom prst="rect">
            <a:avLst/>
          </a:prstGeom>
        </p:spPr>
      </p:pic>
      <p:pic>
        <p:nvPicPr>
          <p:cNvPr id="2097228" name="Slika 2097227"/>
          <p:cNvPicPr>
            <a:picLocks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619672" y="3105975"/>
            <a:ext cx="360000" cy="360000"/>
          </a:xfrm>
          <a:prstGeom prst="rect">
            <a:avLst/>
          </a:prstGeom>
        </p:spPr>
      </p:pic>
      <p:pic>
        <p:nvPicPr>
          <p:cNvPr id="2097229" name="Slika 2097228"/>
          <p:cNvPicPr>
            <a:picLocks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4919816" y="3105975"/>
            <a:ext cx="360000" cy="360000"/>
          </a:xfrm>
          <a:prstGeom prst="rect">
            <a:avLst/>
          </a:prstGeom>
        </p:spPr>
      </p:pic>
      <p:pic>
        <p:nvPicPr>
          <p:cNvPr id="2097230" name="Slika 2097229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56376" y="3105975"/>
            <a:ext cx="360000" cy="360000"/>
          </a:xfrm>
          <a:prstGeom prst="rect">
            <a:avLst/>
          </a:prstGeom>
        </p:spPr>
      </p:pic>
      <p:pic>
        <p:nvPicPr>
          <p:cNvPr id="2097231" name="Slika 2097230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630217" y="4517814"/>
            <a:ext cx="360000" cy="360000"/>
          </a:xfrm>
          <a:prstGeom prst="rect">
            <a:avLst/>
          </a:prstGeom>
        </p:spPr>
      </p:pic>
      <p:pic>
        <p:nvPicPr>
          <p:cNvPr id="2097232" name="Slika 2097231"/>
          <p:cNvPicPr>
            <a:picLocks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4919816" y="4517814"/>
            <a:ext cx="360000" cy="360000"/>
          </a:xfrm>
          <a:prstGeom prst="rect">
            <a:avLst/>
          </a:prstGeom>
        </p:spPr>
      </p:pic>
      <p:pic>
        <p:nvPicPr>
          <p:cNvPr id="2097233" name="Slika 2097232"/>
          <p:cNvPicPr>
            <a:picLocks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56376" y="4517814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/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20" fill="hold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9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00" fill="hold"/>
                                        <p:tgtEl>
                                          <p:spTgt spid="209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97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40" fill="hold"/>
                                        <p:tgtEl>
                                          <p:spTgt spid="2097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97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40" fill="hold"/>
                                        <p:tgtEl>
                                          <p:spTgt spid="2097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9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60" fill="hold"/>
                                        <p:tgtEl>
                                          <p:spTgt spid="209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97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60" fill="hold"/>
                                        <p:tgtEl>
                                          <p:spTgt spid="2097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97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360" fill="hold"/>
                                        <p:tgtEl>
                                          <p:spTgt spid="2097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97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00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97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520" fill="hold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97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680" fill="hold"/>
                                        <p:tgtEl>
                                          <p:spTgt spid="2097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2"/>
                </p:tgtEl>
              </p:cMediaNode>
            </p:audio>
            <p:seq concurrent="1" nextAc="seek">
              <p:cTn id="63" restart="whenNotActive" fill="hold" evtFilter="cancelBubble" nodeType="interactiveSeq"/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97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520" fill="hold"/>
                                        <p:tgtEl>
                                          <p:spTgt spid="209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3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97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760" fill="hold"/>
                                        <p:tgtEl>
                                          <p:spTgt spid="2097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4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4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97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697" fill="hold"/>
                                        <p:tgtEl>
                                          <p:spTgt spid="20972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28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28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97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697" fill="hold"/>
                                        <p:tgtEl>
                                          <p:spTgt spid="2097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29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29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97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33" fill="hold"/>
                                        <p:tgtEl>
                                          <p:spTgt spid="2097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0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0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97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813" fill="hold"/>
                                        <p:tgtEl>
                                          <p:spTgt spid="2097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1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1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97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2085" fill="hold"/>
                                        <p:tgtEl>
                                          <p:spTgt spid="2097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2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2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97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691" fill="hold"/>
                                        <p:tgtEl>
                                          <p:spTgt spid="2097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3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218" name="Picture 2" descr="C:\Users\matej\Documents\projekt\slike\girl-yawning-at-night-with-moon-and-st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5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2503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42" name="Picture 2" descr="C:\Users\matej\Documents\projekt\slike\2088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843808" y="2132856"/>
            <a:ext cx="3622747" cy="34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2764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6" name="Picture 2" descr="C:\Users\matej\Documents\projekt\slike\2088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667820" y="1980517"/>
            <a:ext cx="3600400" cy="340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179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0" name="Picture 2" descr="C:\Users\matej\Documents\projekt\slike\4812696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7633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074" name="Picture 2" descr="http://www.jufjanneke.nl/Afbeeldingen%20kleding/Aankled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76872"/>
            <a:ext cx="2463834" cy="33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9606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098" name="Picture 2" descr="http://cdn.xl.thumbs.canstockphoto.com/canstock344108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9"/>
          <a:stretch/>
        </p:blipFill>
        <p:spPr bwMode="auto">
          <a:xfrm>
            <a:off x="2555776" y="2564904"/>
            <a:ext cx="3862430" cy="34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451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122" name="Picture 2" descr="https://cliparts.zone/thu/12719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6752"/>
            <a:ext cx="3312368" cy="526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krožen pravokotni oblaček 1"/>
          <p:cNvSpPr/>
          <p:nvPr/>
        </p:nvSpPr>
        <p:spPr>
          <a:xfrm rot="1500098">
            <a:off x="5384408" y="421188"/>
            <a:ext cx="2376264" cy="172819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L</a:t>
            </a:r>
            <a:r>
              <a:rPr lang="sl-SI" sz="2800" dirty="0" smtClean="0">
                <a:solidFill>
                  <a:schemeClr val="tx1"/>
                </a:solidFill>
              </a:rPr>
              <a:t>LEP DAN!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643687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146" name="Picture 2" descr="http://images.clipartpanda.com/child-clipart-TN_smiling-young-girl-arms-stretched-out-with-school-bag-clipart-59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3049905" cy="30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krožen pravokotni oblaček 1"/>
          <p:cNvSpPr/>
          <p:nvPr/>
        </p:nvSpPr>
        <p:spPr>
          <a:xfrm rot="1500098">
            <a:off x="4838657" y="1077880"/>
            <a:ext cx="2376264" cy="172819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L</a:t>
            </a:r>
            <a:r>
              <a:rPr lang="sl-SI" sz="2800" dirty="0" smtClean="0">
                <a:solidFill>
                  <a:schemeClr val="tx1"/>
                </a:solidFill>
              </a:rPr>
              <a:t>HVALA!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8280010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assroomclipart.com/images/gallery/Clipart/Children/girl-scout-leader-in-uniform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32" y="1941976"/>
            <a:ext cx="3695557" cy="45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50" name="Interaktivni gumb: Nazaj ali prejšnji 3">
            <a:hlinkClick r:id="rId4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Zaokrožen pravokotni oblaček 1"/>
          <p:cNvSpPr/>
          <p:nvPr/>
        </p:nvSpPr>
        <p:spPr>
          <a:xfrm rot="1500098">
            <a:off x="4838657" y="897860"/>
            <a:ext cx="2376264" cy="172819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PROSIM!</a:t>
            </a:r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454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Zaokrožen pravokotni oblaček 1"/>
          <p:cNvSpPr/>
          <p:nvPr/>
        </p:nvSpPr>
        <p:spPr>
          <a:xfrm rot="1500098">
            <a:off x="4838657" y="897860"/>
            <a:ext cx="2376264" cy="1728192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POKAŽI MI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sunderjisinstitutions.com/sios/images/girl-unif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1956"/>
            <a:ext cx="2304256" cy="49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337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Oblak 1"/>
          <p:cNvSpPr/>
          <p:nvPr/>
        </p:nvSpPr>
        <p:spPr>
          <a:xfrm>
            <a:off x="1259632" y="387720"/>
            <a:ext cx="4104456" cy="20501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PRIHOD/ODHOD</a:t>
            </a:r>
          </a:p>
        </p:txBody>
      </p:sp>
      <p:sp>
        <p:nvSpPr>
          <p:cNvPr id="1048607" name="PoljeZBesedilom 2">
            <a:hlinkClick r:id="rId39" action="ppaction://hlinksldjump"/>
          </p:cNvPr>
          <p:cNvSpPr txBox="1"/>
          <p:nvPr/>
        </p:nvSpPr>
        <p:spPr>
          <a:xfrm>
            <a:off x="610757" y="2636912"/>
            <a:ext cx="14147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DOBER DAN</a:t>
            </a:r>
          </a:p>
        </p:txBody>
      </p:sp>
      <p:sp>
        <p:nvSpPr>
          <p:cNvPr id="1048608" name="PoljeZBesedilom 13">
            <a:hlinkClick r:id="rId40" action="ppaction://hlinksldjump"/>
          </p:cNvPr>
          <p:cNvSpPr txBox="1"/>
          <p:nvPr/>
        </p:nvSpPr>
        <p:spPr>
          <a:xfrm>
            <a:off x="3881374" y="2636912"/>
            <a:ext cx="16814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dirty="0"/>
              <a:t>DOBRO JUTRO</a:t>
            </a:r>
          </a:p>
        </p:txBody>
      </p:sp>
      <p:sp>
        <p:nvSpPr>
          <p:cNvPr id="1048609" name="PoljeZBesedilom 14">
            <a:hlinkClick r:id="rId41" action="ppaction://hlinksldjump"/>
          </p:cNvPr>
          <p:cNvSpPr txBox="1"/>
          <p:nvPr/>
        </p:nvSpPr>
        <p:spPr>
          <a:xfrm>
            <a:off x="6948264" y="2636912"/>
            <a:ext cx="15417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NASVIDENJE</a:t>
            </a:r>
          </a:p>
        </p:txBody>
      </p:sp>
      <p:sp>
        <p:nvSpPr>
          <p:cNvPr id="1048610" name="PoljeZBesedilom 15">
            <a:hlinkClick r:id="rId42" action="ppaction://hlinksldjump"/>
          </p:cNvPr>
          <p:cNvSpPr txBox="1"/>
          <p:nvPr/>
        </p:nvSpPr>
        <p:spPr>
          <a:xfrm>
            <a:off x="610757" y="4077072"/>
            <a:ext cx="2701103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1200" dirty="0"/>
              <a:t>STARŠI PRIDEJO KMALU PO TEBE</a:t>
            </a:r>
          </a:p>
        </p:txBody>
      </p:sp>
      <p:sp>
        <p:nvSpPr>
          <p:cNvPr id="1048611" name="PoljeZBesedilom 16">
            <a:hlinkClick r:id="rId43" action="ppaction://hlinksldjump"/>
          </p:cNvPr>
          <p:cNvSpPr txBox="1"/>
          <p:nvPr/>
        </p:nvSpPr>
        <p:spPr>
          <a:xfrm>
            <a:off x="3881374" y="4077444"/>
            <a:ext cx="1617980" cy="3581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</a:rPr>
              <a:t>DOBRODO</a:t>
            </a:r>
            <a:r>
              <a:rPr lang="sl-SI" dirty="0"/>
              <a:t>Š</a:t>
            </a:r>
            <a:r>
              <a:rPr lang="en-US" altLang="en-US" dirty="0" smtClean="0">
                <a:solidFill>
                  <a:schemeClr val="dk1"/>
                </a:solidFill>
              </a:rPr>
              <a:t>EL</a:t>
            </a:r>
            <a:endParaRPr lang="zh-CN" altLang="en-US" dirty="0"/>
          </a:p>
        </p:txBody>
      </p:sp>
      <p:sp>
        <p:nvSpPr>
          <p:cNvPr id="1048612" name="PoljeZBesedilom 17">
            <a:hlinkClick r:id="rId44" action="ppaction://hlinksldjump"/>
          </p:cNvPr>
          <p:cNvSpPr txBox="1"/>
          <p:nvPr/>
        </p:nvSpPr>
        <p:spPr>
          <a:xfrm>
            <a:off x="6948264" y="4077072"/>
            <a:ext cx="11607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LEP DAN!</a:t>
            </a:r>
            <a:endParaRPr lang="zh-CN" altLang="en-US" dirty="0"/>
          </a:p>
        </p:txBody>
      </p:sp>
      <p:sp>
        <p:nvSpPr>
          <p:cNvPr id="1048613" name="Interaktivni gumb: Domača stran 35">
            <a:hlinkClick r:id="rId45" action="ppaction://hlinksldjump" highlightClick="1"/>
          </p:cNvPr>
          <p:cNvSpPr/>
          <p:nvPr/>
        </p:nvSpPr>
        <p:spPr>
          <a:xfrm>
            <a:off x="8188107" y="116632"/>
            <a:ext cx="781479" cy="64807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97165" name="Slika 2097280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10757" y="3140968"/>
            <a:ext cx="360000" cy="360000"/>
          </a:xfrm>
          <a:prstGeom prst="rect">
            <a:avLst/>
          </a:prstGeom>
        </p:spPr>
      </p:pic>
      <p:pic>
        <p:nvPicPr>
          <p:cNvPr id="2097166" name="Slika 2097281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101716" y="3140968"/>
            <a:ext cx="360000" cy="360000"/>
          </a:xfrm>
          <a:prstGeom prst="rect">
            <a:avLst/>
          </a:prstGeom>
        </p:spPr>
      </p:pic>
      <p:pic>
        <p:nvPicPr>
          <p:cNvPr id="2097167" name="Slika 2097282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881374" y="3140968"/>
            <a:ext cx="360000" cy="360000"/>
          </a:xfrm>
          <a:prstGeom prst="rect">
            <a:avLst/>
          </a:prstGeom>
        </p:spPr>
      </p:pic>
      <p:pic>
        <p:nvPicPr>
          <p:cNvPr id="2097168" name="Slika 2097283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388777" y="3140968"/>
            <a:ext cx="360000" cy="360000"/>
          </a:xfrm>
          <a:prstGeom prst="rect">
            <a:avLst/>
          </a:prstGeom>
        </p:spPr>
      </p:pic>
      <p:pic>
        <p:nvPicPr>
          <p:cNvPr id="2097169" name="Slika 2097284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948264" y="3140968"/>
            <a:ext cx="360000" cy="360000"/>
          </a:xfrm>
          <a:prstGeom prst="rect">
            <a:avLst/>
          </a:prstGeom>
        </p:spPr>
      </p:pic>
      <p:pic>
        <p:nvPicPr>
          <p:cNvPr id="2097170" name="Slika 2097285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462807" y="3140968"/>
            <a:ext cx="360000" cy="360000"/>
          </a:xfrm>
          <a:prstGeom prst="rect">
            <a:avLst/>
          </a:prstGeom>
        </p:spPr>
      </p:pic>
      <p:pic>
        <p:nvPicPr>
          <p:cNvPr id="2097171" name="Slika 2097286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10757" y="4530213"/>
            <a:ext cx="360000" cy="360000"/>
          </a:xfrm>
          <a:prstGeom prst="rect">
            <a:avLst/>
          </a:prstGeom>
        </p:spPr>
      </p:pic>
      <p:pic>
        <p:nvPicPr>
          <p:cNvPr id="2097172" name="Slika 2097287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101716" y="4530213"/>
            <a:ext cx="360000" cy="360000"/>
          </a:xfrm>
          <a:prstGeom prst="rect">
            <a:avLst/>
          </a:prstGeom>
        </p:spPr>
      </p:pic>
      <p:pic>
        <p:nvPicPr>
          <p:cNvPr id="2097173" name="Slika 2097288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3881374" y="4581128"/>
            <a:ext cx="360000" cy="360000"/>
          </a:xfrm>
          <a:prstGeom prst="rect">
            <a:avLst/>
          </a:prstGeom>
        </p:spPr>
      </p:pic>
      <p:pic>
        <p:nvPicPr>
          <p:cNvPr id="2097174" name="Slika 2097289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406880" y="4581128"/>
            <a:ext cx="360000" cy="360000"/>
          </a:xfrm>
          <a:prstGeom prst="rect">
            <a:avLst/>
          </a:prstGeom>
        </p:spPr>
      </p:pic>
      <p:pic>
        <p:nvPicPr>
          <p:cNvPr id="2097175" name="Slika 2097290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948264" y="4581128"/>
            <a:ext cx="360000" cy="360000"/>
          </a:xfrm>
          <a:prstGeom prst="rect">
            <a:avLst/>
          </a:prstGeom>
        </p:spPr>
      </p:pic>
      <p:pic>
        <p:nvPicPr>
          <p:cNvPr id="2097176" name="Slika 2097291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462807" y="4581128"/>
            <a:ext cx="360000" cy="360000"/>
          </a:xfrm>
          <a:prstGeom prst="rect">
            <a:avLst/>
          </a:prstGeom>
        </p:spPr>
      </p:pic>
      <p:pic>
        <p:nvPicPr>
          <p:cNvPr id="2097234" name="Slika 2097233"/>
          <p:cNvPicPr>
            <a:picLocks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586446" y="3140968"/>
            <a:ext cx="360000" cy="360000"/>
          </a:xfrm>
          <a:prstGeom prst="rect">
            <a:avLst/>
          </a:prstGeom>
        </p:spPr>
      </p:pic>
      <p:pic>
        <p:nvPicPr>
          <p:cNvPr id="2097235" name="Slika 2097234"/>
          <p:cNvPicPr>
            <a:picLocks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4860072" y="3138251"/>
            <a:ext cx="360000" cy="360000"/>
          </a:xfrm>
          <a:prstGeom prst="rect">
            <a:avLst/>
          </a:prstGeom>
        </p:spPr>
      </p:pic>
      <p:pic>
        <p:nvPicPr>
          <p:cNvPr id="2097236" name="Slika 2097235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56416" y="3140968"/>
            <a:ext cx="360000" cy="360000"/>
          </a:xfrm>
          <a:prstGeom prst="rect">
            <a:avLst/>
          </a:prstGeom>
        </p:spPr>
      </p:pic>
      <p:pic>
        <p:nvPicPr>
          <p:cNvPr id="2097237" name="Slika 2097236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586446" y="4530213"/>
            <a:ext cx="360000" cy="360000"/>
          </a:xfrm>
          <a:prstGeom prst="rect">
            <a:avLst/>
          </a:prstGeom>
        </p:spPr>
      </p:pic>
      <p:pic>
        <p:nvPicPr>
          <p:cNvPr id="2097238" name="Slika 2097237"/>
          <p:cNvPicPr>
            <a:picLocks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4932080" y="4581168"/>
            <a:ext cx="360000" cy="360000"/>
          </a:xfrm>
          <a:prstGeom prst="rect">
            <a:avLst/>
          </a:prstGeom>
        </p:spPr>
      </p:pic>
      <p:pic>
        <p:nvPicPr>
          <p:cNvPr id="2097239" name="Slika 2097238"/>
          <p:cNvPicPr>
            <a:picLocks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56416" y="4581128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2097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0" fill="hold"/>
                                        <p:tgtEl>
                                          <p:spTgt spid="2097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0" fill="hold"/>
                                        <p:tgtEl>
                                          <p:spTgt spid="2097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7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80" fill="hold"/>
                                        <p:tgtEl>
                                          <p:spTgt spid="2097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40" fill="hold"/>
                                        <p:tgtEl>
                                          <p:spTgt spid="2097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6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120" fill="hold"/>
                                        <p:tgtEl>
                                          <p:spTgt spid="2097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9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80" fill="hold"/>
                                        <p:tgtEl>
                                          <p:spTgt spid="209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9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20" fill="hold"/>
                                        <p:tgtEl>
                                          <p:spTgt spid="209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9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20" fill="hold"/>
                                        <p:tgtEl>
                                          <p:spTgt spid="209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9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00" fill="hold"/>
                                        <p:tgtEl>
                                          <p:spTgt spid="209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9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640" fill="hold"/>
                                        <p:tgtEl>
                                          <p:spTgt spid="209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9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040" fill="hold"/>
                                        <p:tgtEl>
                                          <p:spTgt spid="209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97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435" fill="hold"/>
                                        <p:tgtEl>
                                          <p:spTgt spid="2097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97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619" fill="hold"/>
                                        <p:tgtEl>
                                          <p:spTgt spid="2097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97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698" fill="hold"/>
                                        <p:tgtEl>
                                          <p:spTgt spid="2097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97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243" fill="hold"/>
                                        <p:tgtEl>
                                          <p:spTgt spid="2097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97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619" fill="hold"/>
                                        <p:tgtEl>
                                          <p:spTgt spid="2097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8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97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776" fill="hold"/>
                                        <p:tgtEl>
                                          <p:spTgt spid="2097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3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39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194" name="Picture 2" descr="C:\Users\matej\Downloads\IMG_66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60511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754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Oblak 1"/>
          <p:cNvSpPr/>
          <p:nvPr/>
        </p:nvSpPr>
        <p:spPr>
          <a:xfrm>
            <a:off x="1259632" y="387720"/>
            <a:ext cx="4104456" cy="20501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PREOBLAČENJE</a:t>
            </a:r>
          </a:p>
        </p:txBody>
      </p:sp>
      <p:sp>
        <p:nvSpPr>
          <p:cNvPr id="1048615" name="PoljeZBesedilom 2">
            <a:hlinkClick r:id="rId37" action="ppaction://hlinksldjump"/>
          </p:cNvPr>
          <p:cNvSpPr txBox="1"/>
          <p:nvPr/>
        </p:nvSpPr>
        <p:spPr>
          <a:xfrm>
            <a:off x="610757" y="2636912"/>
            <a:ext cx="16052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OBUJ ČEVLJE</a:t>
            </a:r>
          </a:p>
        </p:txBody>
      </p:sp>
      <p:sp>
        <p:nvSpPr>
          <p:cNvPr id="1048616" name="PoljeZBesedilom 13">
            <a:hlinkClick r:id="rId38" action="ppaction://hlinksldjump"/>
          </p:cNvPr>
          <p:cNvSpPr txBox="1"/>
          <p:nvPr/>
        </p:nvSpPr>
        <p:spPr>
          <a:xfrm>
            <a:off x="3861630" y="2636912"/>
            <a:ext cx="17322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dirty="0"/>
              <a:t>OBLECI JAKNO</a:t>
            </a:r>
          </a:p>
        </p:txBody>
      </p:sp>
      <p:sp>
        <p:nvSpPr>
          <p:cNvPr id="1048617" name="PoljeZBesedilom 14">
            <a:hlinkClick r:id="rId39" action="ppaction://hlinksldjump"/>
          </p:cNvPr>
          <p:cNvSpPr txBox="1"/>
          <p:nvPr/>
        </p:nvSpPr>
        <p:spPr>
          <a:xfrm>
            <a:off x="6948264" y="2636912"/>
            <a:ext cx="15798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SLECI JAKNO</a:t>
            </a:r>
          </a:p>
        </p:txBody>
      </p:sp>
      <p:sp>
        <p:nvSpPr>
          <p:cNvPr id="1048618" name="PoljeZBesedilom 15">
            <a:hlinkClick r:id="rId37" action="ppaction://hlinksldjump"/>
          </p:cNvPr>
          <p:cNvSpPr txBox="1"/>
          <p:nvPr/>
        </p:nvSpPr>
        <p:spPr>
          <a:xfrm>
            <a:off x="610757" y="4077072"/>
            <a:ext cx="11861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SEZUJ SE</a:t>
            </a:r>
          </a:p>
        </p:txBody>
      </p:sp>
      <p:sp>
        <p:nvSpPr>
          <p:cNvPr id="1048619" name="PoljeZBesedilom 16">
            <a:hlinkClick r:id="rId40" action="ppaction://hlinksldjump"/>
          </p:cNvPr>
          <p:cNvSpPr txBox="1"/>
          <p:nvPr/>
        </p:nvSpPr>
        <p:spPr>
          <a:xfrm>
            <a:off x="3939787" y="4077072"/>
            <a:ext cx="16433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OBUJ COPATE</a:t>
            </a:r>
          </a:p>
        </p:txBody>
      </p:sp>
      <p:sp>
        <p:nvSpPr>
          <p:cNvPr id="1048620" name="PoljeZBesedilom 17">
            <a:hlinkClick r:id="rId41" action="ppaction://hlinksldjump"/>
          </p:cNvPr>
          <p:cNvSpPr txBox="1"/>
          <p:nvPr/>
        </p:nvSpPr>
        <p:spPr>
          <a:xfrm>
            <a:off x="6948264" y="4077072"/>
            <a:ext cx="17830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ZAVEŽI ČEVLJE</a:t>
            </a:r>
          </a:p>
        </p:txBody>
      </p:sp>
      <p:sp>
        <p:nvSpPr>
          <p:cNvPr id="1048621" name="Interaktivni gumb: Domača stran 35">
            <a:hlinkClick r:id="rId42" action="ppaction://hlinksldjump" highlightClick="1"/>
          </p:cNvPr>
          <p:cNvSpPr/>
          <p:nvPr/>
        </p:nvSpPr>
        <p:spPr>
          <a:xfrm>
            <a:off x="8188107" y="116632"/>
            <a:ext cx="781479" cy="64807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97177" name="Slika 2097292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10757" y="3113862"/>
            <a:ext cx="360000" cy="360000"/>
          </a:xfrm>
          <a:prstGeom prst="rect">
            <a:avLst/>
          </a:prstGeom>
        </p:spPr>
      </p:pic>
      <p:pic>
        <p:nvPicPr>
          <p:cNvPr id="2097178" name="Slika 2097293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117481" y="3113862"/>
            <a:ext cx="360000" cy="360000"/>
          </a:xfrm>
          <a:prstGeom prst="rect">
            <a:avLst/>
          </a:prstGeom>
        </p:spPr>
      </p:pic>
      <p:pic>
        <p:nvPicPr>
          <p:cNvPr id="2097179" name="Slika 2097294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861630" y="3113862"/>
            <a:ext cx="360000" cy="360000"/>
          </a:xfrm>
          <a:prstGeom prst="rect">
            <a:avLst/>
          </a:prstGeom>
        </p:spPr>
      </p:pic>
      <p:pic>
        <p:nvPicPr>
          <p:cNvPr id="2097180" name="Slika 2097296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4386128" y="3113862"/>
            <a:ext cx="360000" cy="360000"/>
          </a:xfrm>
          <a:prstGeom prst="rect">
            <a:avLst/>
          </a:prstGeom>
        </p:spPr>
      </p:pic>
      <p:pic>
        <p:nvPicPr>
          <p:cNvPr id="2097181" name="Slika 2097297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948264" y="3113862"/>
            <a:ext cx="360000" cy="360000"/>
          </a:xfrm>
          <a:prstGeom prst="rect">
            <a:avLst/>
          </a:prstGeom>
        </p:spPr>
      </p:pic>
      <p:pic>
        <p:nvPicPr>
          <p:cNvPr id="2097182" name="Slika 2097298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448144" y="3113862"/>
            <a:ext cx="360000" cy="360000"/>
          </a:xfrm>
          <a:prstGeom prst="rect">
            <a:avLst/>
          </a:prstGeom>
        </p:spPr>
      </p:pic>
      <p:pic>
        <p:nvPicPr>
          <p:cNvPr id="2097183" name="Slika 2097299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10757" y="4509120"/>
            <a:ext cx="360000" cy="360000"/>
          </a:xfrm>
          <a:prstGeom prst="rect">
            <a:avLst/>
          </a:prstGeom>
        </p:spPr>
      </p:pic>
      <p:pic>
        <p:nvPicPr>
          <p:cNvPr id="2097184" name="Slika 2097300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117481" y="4509120"/>
            <a:ext cx="360000" cy="360000"/>
          </a:xfrm>
          <a:prstGeom prst="rect">
            <a:avLst/>
          </a:prstGeom>
        </p:spPr>
      </p:pic>
      <p:pic>
        <p:nvPicPr>
          <p:cNvPr id="2097185" name="Slika 2097301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872585" y="4509120"/>
            <a:ext cx="360000" cy="360000"/>
          </a:xfrm>
          <a:prstGeom prst="rect">
            <a:avLst/>
          </a:prstGeom>
        </p:spPr>
      </p:pic>
      <p:pic>
        <p:nvPicPr>
          <p:cNvPr id="2097186" name="Slika 2097302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4383216" y="4509120"/>
            <a:ext cx="360000" cy="360000"/>
          </a:xfrm>
          <a:prstGeom prst="rect">
            <a:avLst/>
          </a:prstGeom>
        </p:spPr>
      </p:pic>
      <p:pic>
        <p:nvPicPr>
          <p:cNvPr id="2097187" name="Slika 2097303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6948264" y="4581128"/>
            <a:ext cx="360000" cy="360000"/>
          </a:xfrm>
          <a:prstGeom prst="rect">
            <a:avLst/>
          </a:prstGeom>
        </p:spPr>
      </p:pic>
      <p:pic>
        <p:nvPicPr>
          <p:cNvPr id="2097188" name="Slika 2097304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448144" y="4581128"/>
            <a:ext cx="360000" cy="360000"/>
          </a:xfrm>
          <a:prstGeom prst="rect">
            <a:avLst/>
          </a:prstGeom>
        </p:spPr>
      </p:pic>
      <p:pic>
        <p:nvPicPr>
          <p:cNvPr id="2097240" name="Slika 2097239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1632998" y="3101807"/>
            <a:ext cx="360000" cy="360000"/>
          </a:xfrm>
          <a:prstGeom prst="rect">
            <a:avLst/>
          </a:prstGeom>
        </p:spPr>
      </p:pic>
      <p:pic>
        <p:nvPicPr>
          <p:cNvPr id="2097241" name="Slika 2097240"/>
          <p:cNvPicPr>
            <a:picLocks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4889152" y="3113862"/>
            <a:ext cx="360000" cy="360000"/>
          </a:xfrm>
          <a:prstGeom prst="rect">
            <a:avLst/>
          </a:prstGeom>
        </p:spPr>
      </p:pic>
      <p:pic>
        <p:nvPicPr>
          <p:cNvPr id="2097242" name="Slika 2097241"/>
          <p:cNvPicPr>
            <a:picLocks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956416" y="3101807"/>
            <a:ext cx="360000" cy="360000"/>
          </a:xfrm>
          <a:prstGeom prst="rect">
            <a:avLst/>
          </a:prstGeom>
        </p:spPr>
      </p:pic>
      <p:pic>
        <p:nvPicPr>
          <p:cNvPr id="2097243" name="Slika 2097242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1616936" y="4509119"/>
            <a:ext cx="360000" cy="360000"/>
          </a:xfrm>
          <a:prstGeom prst="rect">
            <a:avLst/>
          </a:prstGeom>
        </p:spPr>
      </p:pic>
      <p:pic>
        <p:nvPicPr>
          <p:cNvPr id="2097244" name="Slika 2097243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4889152" y="4509119"/>
            <a:ext cx="360000" cy="360000"/>
          </a:xfrm>
          <a:prstGeom prst="rect">
            <a:avLst/>
          </a:prstGeom>
        </p:spPr>
      </p:pic>
      <p:pic>
        <p:nvPicPr>
          <p:cNvPr id="2097245" name="Slika 2097244"/>
          <p:cNvPicPr>
            <a:picLocks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7956416" y="4581128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209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40" fill="hold"/>
                                        <p:tgtEl>
                                          <p:spTgt spid="2097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0" fill="hold"/>
                                        <p:tgtEl>
                                          <p:spTgt spid="209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7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9"/>
                </p:tgtEl>
              </p:cMediaNode>
            </p:audio>
            <p:seq concurrent="1" nextAc="seek">
              <p:cTn id="20" restart="whenNotActive" fill="hold" evtFilter="cancelBubble" nodeType="interactiveSeq"/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9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00" fill="hold"/>
                                        <p:tgtEl>
                                          <p:spTgt spid="209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9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40" fill="hold"/>
                                        <p:tgtEl>
                                          <p:spTgt spid="2097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1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9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40" fill="hold"/>
                                        <p:tgtEl>
                                          <p:spTgt spid="2097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9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80" fill="hold"/>
                                        <p:tgtEl>
                                          <p:spTgt spid="209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9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280" fill="hold"/>
                                        <p:tgtEl>
                                          <p:spTgt spid="2097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4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9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440" fill="hold"/>
                                        <p:tgtEl>
                                          <p:spTgt spid="209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5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9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440" fill="hold"/>
                                        <p:tgtEl>
                                          <p:spTgt spid="209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6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9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400" fill="hold"/>
                                        <p:tgtEl>
                                          <p:spTgt spid="2097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7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9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20" fill="hold"/>
                                        <p:tgtEl>
                                          <p:spTgt spid="2097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8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97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952" fill="hold"/>
                                        <p:tgtEl>
                                          <p:spTgt spid="2097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0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97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2097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1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97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363" fill="hold"/>
                                        <p:tgtEl>
                                          <p:spTgt spid="2097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2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2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97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279" fill="hold"/>
                                        <p:tgtEl>
                                          <p:spTgt spid="2097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3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3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97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854" fill="hold"/>
                                        <p:tgtEl>
                                          <p:spTgt spid="2097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4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97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011" fill="hold"/>
                                        <p:tgtEl>
                                          <p:spTgt spid="2097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5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Oblak 1"/>
          <p:cNvSpPr/>
          <p:nvPr/>
        </p:nvSpPr>
        <p:spPr>
          <a:xfrm>
            <a:off x="1259632" y="387720"/>
            <a:ext cx="4104456" cy="20501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b="1" dirty="0"/>
              <a:t>PREHRANJEVANJE</a:t>
            </a:r>
          </a:p>
        </p:txBody>
      </p:sp>
      <p:sp>
        <p:nvSpPr>
          <p:cNvPr id="1048623" name="PoljeZBesedilom 2">
            <a:hlinkClick r:id="rId39" action="ppaction://hlinksldjump"/>
          </p:cNvPr>
          <p:cNvSpPr txBox="1"/>
          <p:nvPr/>
        </p:nvSpPr>
        <p:spPr>
          <a:xfrm>
            <a:off x="610757" y="2636912"/>
            <a:ext cx="3141980" cy="3327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/>
              <a:t>PRIPRAVI SI KROŽNIK IN PRIBOR</a:t>
            </a:r>
          </a:p>
        </p:txBody>
      </p:sp>
      <p:sp>
        <p:nvSpPr>
          <p:cNvPr id="1048624" name="PoljeZBesedilom 13">
            <a:hlinkClick r:id="rId40" action="ppaction://hlinksldjump"/>
          </p:cNvPr>
          <p:cNvSpPr txBox="1"/>
          <p:nvPr/>
        </p:nvSpPr>
        <p:spPr>
          <a:xfrm>
            <a:off x="4130004" y="2636912"/>
            <a:ext cx="12115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dirty="0"/>
              <a:t>ŽELIŠ ŠE?</a:t>
            </a:r>
          </a:p>
        </p:txBody>
      </p:sp>
      <p:sp>
        <p:nvSpPr>
          <p:cNvPr id="1048625" name="PoljeZBesedilom 14">
            <a:hlinkClick r:id="rId41" action="ppaction://hlinksldjump"/>
          </p:cNvPr>
          <p:cNvSpPr txBox="1"/>
          <p:nvPr/>
        </p:nvSpPr>
        <p:spPr>
          <a:xfrm>
            <a:off x="6948264" y="2636912"/>
            <a:ext cx="19100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RAZDELI PRIBOR</a:t>
            </a:r>
          </a:p>
        </p:txBody>
      </p:sp>
      <p:sp>
        <p:nvSpPr>
          <p:cNvPr id="1048626" name="PoljeZBesedilom 15">
            <a:hlinkClick r:id="rId42" action="ppaction://hlinksldjump"/>
          </p:cNvPr>
          <p:cNvSpPr txBox="1"/>
          <p:nvPr/>
        </p:nvSpPr>
        <p:spPr>
          <a:xfrm>
            <a:off x="610757" y="4077072"/>
            <a:ext cx="22021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RAZDELI KROŽNIKE</a:t>
            </a:r>
          </a:p>
        </p:txBody>
      </p:sp>
      <p:sp>
        <p:nvSpPr>
          <p:cNvPr id="1048627" name="PoljeZBesedilom 16">
            <a:hlinkClick r:id="rId43" action="ppaction://hlinksldjump"/>
          </p:cNvPr>
          <p:cNvSpPr txBox="1"/>
          <p:nvPr/>
        </p:nvSpPr>
        <p:spPr>
          <a:xfrm>
            <a:off x="3939787" y="4077072"/>
            <a:ext cx="20243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RAZDELI PRTIČKE</a:t>
            </a:r>
          </a:p>
        </p:txBody>
      </p:sp>
      <p:sp>
        <p:nvSpPr>
          <p:cNvPr id="1048628" name="PoljeZBesedilom 17">
            <a:hlinkClick r:id="rId44" action="ppaction://hlinksldjump"/>
          </p:cNvPr>
          <p:cNvSpPr txBox="1"/>
          <p:nvPr/>
        </p:nvSpPr>
        <p:spPr>
          <a:xfrm>
            <a:off x="6948264" y="4077072"/>
            <a:ext cx="13512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DOBER TEK</a:t>
            </a:r>
          </a:p>
        </p:txBody>
      </p:sp>
      <p:sp>
        <p:nvSpPr>
          <p:cNvPr id="1048629" name="Interaktivni gumb: Domača stran 35">
            <a:hlinkClick r:id="rId45" action="ppaction://hlinksldjump" highlightClick="1"/>
          </p:cNvPr>
          <p:cNvSpPr/>
          <p:nvPr/>
        </p:nvSpPr>
        <p:spPr>
          <a:xfrm>
            <a:off x="8188107" y="116632"/>
            <a:ext cx="781479" cy="64807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97189" name="Slika 2097305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10757" y="3091641"/>
            <a:ext cx="360000" cy="360000"/>
          </a:xfrm>
          <a:prstGeom prst="rect">
            <a:avLst/>
          </a:prstGeom>
        </p:spPr>
      </p:pic>
      <p:pic>
        <p:nvPicPr>
          <p:cNvPr id="2097190" name="Slika 2097306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115616" y="3091641"/>
            <a:ext cx="360000" cy="360000"/>
          </a:xfrm>
          <a:prstGeom prst="rect">
            <a:avLst/>
          </a:prstGeom>
        </p:spPr>
      </p:pic>
      <p:pic>
        <p:nvPicPr>
          <p:cNvPr id="2097191" name="Slika 2097307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130004" y="3076510"/>
            <a:ext cx="360000" cy="360000"/>
          </a:xfrm>
          <a:prstGeom prst="rect">
            <a:avLst/>
          </a:prstGeom>
        </p:spPr>
      </p:pic>
      <p:pic>
        <p:nvPicPr>
          <p:cNvPr id="2097192" name="Slika 2097308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644008" y="3076510"/>
            <a:ext cx="360000" cy="360000"/>
          </a:xfrm>
          <a:prstGeom prst="rect">
            <a:avLst/>
          </a:prstGeom>
        </p:spPr>
      </p:pic>
      <p:pic>
        <p:nvPicPr>
          <p:cNvPr id="2097193" name="Slika 2097310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948264" y="3068831"/>
            <a:ext cx="360000" cy="360000"/>
          </a:xfrm>
          <a:prstGeom prst="rect">
            <a:avLst/>
          </a:prstGeom>
        </p:spPr>
      </p:pic>
      <p:pic>
        <p:nvPicPr>
          <p:cNvPr id="2097194" name="Slika 2097311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475386" y="3068831"/>
            <a:ext cx="360000" cy="360000"/>
          </a:xfrm>
          <a:prstGeom prst="rect">
            <a:avLst/>
          </a:prstGeom>
        </p:spPr>
      </p:pic>
      <p:pic>
        <p:nvPicPr>
          <p:cNvPr id="2097195" name="Slika 2097312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10757" y="4581128"/>
            <a:ext cx="360000" cy="360000"/>
          </a:xfrm>
          <a:prstGeom prst="rect">
            <a:avLst/>
          </a:prstGeom>
        </p:spPr>
      </p:pic>
      <p:pic>
        <p:nvPicPr>
          <p:cNvPr id="2097196" name="Slika 2097313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115616" y="4581128"/>
            <a:ext cx="360000" cy="360000"/>
          </a:xfrm>
          <a:prstGeom prst="rect">
            <a:avLst/>
          </a:prstGeom>
        </p:spPr>
      </p:pic>
      <p:pic>
        <p:nvPicPr>
          <p:cNvPr id="2097197" name="Slika 2097314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131355" y="4581128"/>
            <a:ext cx="360000" cy="360000"/>
          </a:xfrm>
          <a:prstGeom prst="rect">
            <a:avLst/>
          </a:prstGeom>
        </p:spPr>
      </p:pic>
      <p:pic>
        <p:nvPicPr>
          <p:cNvPr id="2097198" name="Slika 2097315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644008" y="4581128"/>
            <a:ext cx="360000" cy="360000"/>
          </a:xfrm>
          <a:prstGeom prst="rect">
            <a:avLst/>
          </a:prstGeom>
        </p:spPr>
      </p:pic>
      <p:pic>
        <p:nvPicPr>
          <p:cNvPr id="2097199" name="Slika 2097316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6948264" y="4581114"/>
            <a:ext cx="360000" cy="360000"/>
          </a:xfrm>
          <a:prstGeom prst="rect">
            <a:avLst/>
          </a:prstGeom>
        </p:spPr>
      </p:pic>
      <p:pic>
        <p:nvPicPr>
          <p:cNvPr id="2097200" name="Slika 2097317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475386" y="4581114"/>
            <a:ext cx="360000" cy="360000"/>
          </a:xfrm>
          <a:prstGeom prst="rect">
            <a:avLst/>
          </a:prstGeom>
        </p:spPr>
      </p:pic>
      <p:pic>
        <p:nvPicPr>
          <p:cNvPr id="2097246" name="Slika 2097245"/>
          <p:cNvPicPr>
            <a:picLocks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620475" y="3091641"/>
            <a:ext cx="360000" cy="360000"/>
          </a:xfrm>
          <a:prstGeom prst="rect">
            <a:avLst/>
          </a:prstGeom>
        </p:spPr>
      </p:pic>
      <p:pic>
        <p:nvPicPr>
          <p:cNvPr id="2097247" name="Slika 2097246"/>
          <p:cNvPicPr>
            <a:picLocks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156661" y="3076510"/>
            <a:ext cx="360000" cy="360000"/>
          </a:xfrm>
          <a:prstGeom prst="rect">
            <a:avLst/>
          </a:prstGeom>
        </p:spPr>
      </p:pic>
      <p:pic>
        <p:nvPicPr>
          <p:cNvPr id="2097248" name="Slika 2097247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8003196" y="3068831"/>
            <a:ext cx="360000" cy="360000"/>
          </a:xfrm>
          <a:prstGeom prst="rect">
            <a:avLst/>
          </a:prstGeom>
        </p:spPr>
      </p:pic>
      <p:pic>
        <p:nvPicPr>
          <p:cNvPr id="2097249" name="Slika 2097248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620475" y="4580435"/>
            <a:ext cx="360000" cy="360000"/>
          </a:xfrm>
          <a:prstGeom prst="rect">
            <a:avLst/>
          </a:prstGeom>
        </p:spPr>
      </p:pic>
      <p:pic>
        <p:nvPicPr>
          <p:cNvPr id="2097250" name="Slika 2097249"/>
          <p:cNvPicPr>
            <a:picLocks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5184088" y="4580435"/>
            <a:ext cx="360000" cy="360000"/>
          </a:xfrm>
          <a:prstGeom prst="rect">
            <a:avLst/>
          </a:prstGeom>
        </p:spPr>
      </p:pic>
      <p:pic>
        <p:nvPicPr>
          <p:cNvPr id="2097251" name="Slika 2097250"/>
          <p:cNvPicPr>
            <a:picLocks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7995553" y="4580435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0" fill="hold"/>
                                        <p:tgtEl>
                                          <p:spTgt spid="2097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8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2097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0" fill="hold"/>
                                        <p:tgtEl>
                                          <p:spTgt spid="2097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80" fill="hold"/>
                                        <p:tgtEl>
                                          <p:spTgt spid="2097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2"/>
                </p:tgtEl>
              </p:cMediaNode>
            </p:audio>
            <p:seq concurrent="1" nextAc="seek">
              <p:cTn id="26" restart="whenNotActive" fill="hold" evtFilter="cancelBubble" nodeType="interactiveSeq"/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97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360" fill="hold"/>
                                        <p:tgtEl>
                                          <p:spTgt spid="2097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9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00" fill="hold"/>
                                        <p:tgtEl>
                                          <p:spTgt spid="209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97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60" fill="hold"/>
                                        <p:tgtEl>
                                          <p:spTgt spid="209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9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200" fill="hold"/>
                                        <p:tgtEl>
                                          <p:spTgt spid="2097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97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800" fill="hold"/>
                                        <p:tgtEl>
                                          <p:spTgt spid="2097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97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600" fill="hold"/>
                                        <p:tgtEl>
                                          <p:spTgt spid="2097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8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97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120" fill="hold"/>
                                        <p:tgtEl>
                                          <p:spTgt spid="2097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9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9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97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960" fill="hold"/>
                                        <p:tgtEl>
                                          <p:spTgt spid="2097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0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0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97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05" fill="hold"/>
                                        <p:tgtEl>
                                          <p:spTgt spid="2097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97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382" fill="hold"/>
                                        <p:tgtEl>
                                          <p:spTgt spid="2097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7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97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697" fill="hold"/>
                                        <p:tgtEl>
                                          <p:spTgt spid="2097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8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97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697" fill="hold"/>
                                        <p:tgtEl>
                                          <p:spTgt spid="2097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4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49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97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3" fill="hold"/>
                                        <p:tgtEl>
                                          <p:spTgt spid="2097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0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97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80" fill="hold"/>
                                        <p:tgtEl>
                                          <p:spTgt spid="2097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1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Oblak 1"/>
          <p:cNvSpPr/>
          <p:nvPr/>
        </p:nvSpPr>
        <p:spPr>
          <a:xfrm>
            <a:off x="1259632" y="387720"/>
            <a:ext cx="4104456" cy="20501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POČITEK IN SPANJE</a:t>
            </a:r>
          </a:p>
        </p:txBody>
      </p:sp>
      <p:sp>
        <p:nvSpPr>
          <p:cNvPr id="1048631" name="PoljeZBesedilom 2">
            <a:hlinkClick r:id="rId27" action="ppaction://hlinksldjump"/>
          </p:cNvPr>
          <p:cNvSpPr txBox="1"/>
          <p:nvPr/>
        </p:nvSpPr>
        <p:spPr>
          <a:xfrm>
            <a:off x="610757" y="2636912"/>
            <a:ext cx="21005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LEZI NA LEŽALNIK</a:t>
            </a:r>
          </a:p>
        </p:txBody>
      </p:sp>
      <p:sp>
        <p:nvSpPr>
          <p:cNvPr id="1048632" name="PoljeZBesedilom 13">
            <a:hlinkClick r:id="rId27" action="ppaction://hlinksldjump"/>
          </p:cNvPr>
          <p:cNvSpPr txBox="1"/>
          <p:nvPr/>
        </p:nvSpPr>
        <p:spPr>
          <a:xfrm>
            <a:off x="3512461" y="2636912"/>
            <a:ext cx="25450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dirty="0"/>
              <a:t>ZDAJ GREMO POČIVAT</a:t>
            </a:r>
          </a:p>
        </p:txBody>
      </p:sp>
      <p:sp>
        <p:nvSpPr>
          <p:cNvPr id="1048633" name="PoljeZBesedilom 14">
            <a:hlinkClick r:id="rId28" action="ppaction://hlinksldjump"/>
          </p:cNvPr>
          <p:cNvSpPr txBox="1"/>
          <p:nvPr/>
        </p:nvSpPr>
        <p:spPr>
          <a:xfrm>
            <a:off x="6948264" y="2636912"/>
            <a:ext cx="152150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altLang="zh-CN" dirty="0" smtClean="0">
                <a:solidFill>
                  <a:schemeClr val="dk1"/>
                </a:solidFill>
              </a:rPr>
              <a:t>SLADKE SANJE</a:t>
            </a:r>
            <a:endParaRPr lang="zh-CN" altLang="en-US" dirty="0"/>
          </a:p>
        </p:txBody>
      </p:sp>
      <p:sp>
        <p:nvSpPr>
          <p:cNvPr id="1048634" name="PoljeZBesedilom 15">
            <a:hlinkClick r:id="rId29" action="ppaction://hlinksldjump"/>
          </p:cNvPr>
          <p:cNvSpPr txBox="1"/>
          <p:nvPr/>
        </p:nvSpPr>
        <p:spPr>
          <a:xfrm>
            <a:off x="610757" y="4077072"/>
            <a:ext cx="22783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altLang="zh-CN" dirty="0" smtClean="0">
                <a:solidFill>
                  <a:schemeClr val="dk1"/>
                </a:solidFill>
              </a:rPr>
              <a:t>POJDI SI PO IGRAČO</a:t>
            </a:r>
            <a:endParaRPr lang="zh-CN" altLang="en-US" dirty="0"/>
          </a:p>
        </p:txBody>
      </p:sp>
      <p:sp>
        <p:nvSpPr>
          <p:cNvPr id="1048635" name="Interaktivni gumb: Domača stran 35">
            <a:hlinkClick r:id="rId30" action="ppaction://hlinksldjump" highlightClick="1"/>
          </p:cNvPr>
          <p:cNvSpPr/>
          <p:nvPr/>
        </p:nvSpPr>
        <p:spPr>
          <a:xfrm>
            <a:off x="8188107" y="116632"/>
            <a:ext cx="781479" cy="64807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97201" name="Slika 2097318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10757" y="3140968"/>
            <a:ext cx="360000" cy="360000"/>
          </a:xfrm>
          <a:prstGeom prst="rect">
            <a:avLst/>
          </a:prstGeom>
        </p:spPr>
      </p:pic>
      <p:pic>
        <p:nvPicPr>
          <p:cNvPr id="2097202" name="Slika 2097319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49742" y="3140968"/>
            <a:ext cx="360000" cy="360000"/>
          </a:xfrm>
          <a:prstGeom prst="rect">
            <a:avLst/>
          </a:prstGeom>
        </p:spPr>
      </p:pic>
      <p:pic>
        <p:nvPicPr>
          <p:cNvPr id="2097203" name="Slika 2097320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539577" y="3140968"/>
            <a:ext cx="360000" cy="360000"/>
          </a:xfrm>
          <a:prstGeom prst="rect">
            <a:avLst/>
          </a:prstGeom>
        </p:spPr>
      </p:pic>
      <p:pic>
        <p:nvPicPr>
          <p:cNvPr id="2097204" name="Slika 2097321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139952" y="3140968"/>
            <a:ext cx="360000" cy="360000"/>
          </a:xfrm>
          <a:prstGeom prst="rect">
            <a:avLst/>
          </a:prstGeom>
        </p:spPr>
      </p:pic>
      <p:pic>
        <p:nvPicPr>
          <p:cNvPr id="2097205" name="Slika 2097322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948264" y="3140968"/>
            <a:ext cx="360000" cy="360000"/>
          </a:xfrm>
          <a:prstGeom prst="rect">
            <a:avLst/>
          </a:prstGeom>
        </p:spPr>
      </p:pic>
      <p:pic>
        <p:nvPicPr>
          <p:cNvPr id="2097206" name="Slika 2097323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532579" y="3140968"/>
            <a:ext cx="360000" cy="360000"/>
          </a:xfrm>
          <a:prstGeom prst="rect">
            <a:avLst/>
          </a:prstGeom>
        </p:spPr>
      </p:pic>
      <p:pic>
        <p:nvPicPr>
          <p:cNvPr id="2097207" name="Slika 2097324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10757" y="4653136"/>
            <a:ext cx="360000" cy="360000"/>
          </a:xfrm>
          <a:prstGeom prst="rect">
            <a:avLst/>
          </a:prstGeom>
        </p:spPr>
      </p:pic>
      <p:pic>
        <p:nvPicPr>
          <p:cNvPr id="2097208" name="Slika 2097325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49742" y="4653136"/>
            <a:ext cx="360000" cy="360000"/>
          </a:xfrm>
          <a:prstGeom prst="rect">
            <a:avLst/>
          </a:prstGeom>
        </p:spPr>
      </p:pic>
      <p:pic>
        <p:nvPicPr>
          <p:cNvPr id="2097252" name="Slika 2097251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722918" y="3140906"/>
            <a:ext cx="360000" cy="360000"/>
          </a:xfrm>
          <a:prstGeom prst="rect">
            <a:avLst/>
          </a:prstGeom>
        </p:spPr>
      </p:pic>
      <p:pic>
        <p:nvPicPr>
          <p:cNvPr id="2097253" name="Slika 2097252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697885" y="3140968"/>
            <a:ext cx="360000" cy="360000"/>
          </a:xfrm>
          <a:prstGeom prst="rect">
            <a:avLst/>
          </a:prstGeom>
        </p:spPr>
      </p:pic>
      <p:pic>
        <p:nvPicPr>
          <p:cNvPr id="2097254" name="Slika 2097253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116894" y="3140968"/>
            <a:ext cx="360000" cy="360000"/>
          </a:xfrm>
          <a:prstGeom prst="rect">
            <a:avLst/>
          </a:prstGeom>
        </p:spPr>
      </p:pic>
      <p:pic>
        <p:nvPicPr>
          <p:cNvPr id="2097255" name="Slika 2097254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740899" y="4653136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2097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40" fill="hold"/>
                                        <p:tgtEl>
                                          <p:spTgt spid="2097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00" fill="hold"/>
                                        <p:tgtEl>
                                          <p:spTgt spid="2097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7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80" fill="hold"/>
                                        <p:tgtEl>
                                          <p:spTgt spid="2097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7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40" fill="hold"/>
                                        <p:tgtEl>
                                          <p:spTgt spid="2097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7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60" fill="hold"/>
                                        <p:tgtEl>
                                          <p:spTgt spid="2097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97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60" fill="hold"/>
                                        <p:tgtEl>
                                          <p:spTgt spid="2097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97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240" fill="hold"/>
                                        <p:tgtEl>
                                          <p:spTgt spid="209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97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27" fill="hold"/>
                                        <p:tgtEl>
                                          <p:spTgt spid="2097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97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11" fill="hold"/>
                                        <p:tgtEl>
                                          <p:spTgt spid="2097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97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771" fill="hold"/>
                                        <p:tgtEl>
                                          <p:spTgt spid="2097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97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93" fill="hold"/>
                                        <p:tgtEl>
                                          <p:spTgt spid="2097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Oblak 1"/>
          <p:cNvSpPr/>
          <p:nvPr/>
        </p:nvSpPr>
        <p:spPr>
          <a:xfrm>
            <a:off x="1259632" y="387720"/>
            <a:ext cx="4104456" cy="205011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/>
              <a:t>OSTALI UPORABNI IZRAZI</a:t>
            </a:r>
          </a:p>
        </p:txBody>
      </p:sp>
      <p:sp>
        <p:nvSpPr>
          <p:cNvPr id="1048637" name="PoljeZBesedilom 2">
            <a:hlinkClick r:id="rId39" action="ppaction://hlinksldjump"/>
          </p:cNvPr>
          <p:cNvSpPr txBox="1"/>
          <p:nvPr/>
        </p:nvSpPr>
        <p:spPr>
          <a:xfrm>
            <a:off x="610757" y="2636912"/>
            <a:ext cx="45698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DA</a:t>
            </a:r>
            <a:endParaRPr lang="sl-SI" dirty="0"/>
          </a:p>
        </p:txBody>
      </p:sp>
      <p:sp>
        <p:nvSpPr>
          <p:cNvPr id="1048638" name="PoljeZBesedilom 13">
            <a:hlinkClick r:id="rId40" action="ppaction://hlinksldjump"/>
          </p:cNvPr>
          <p:cNvSpPr txBox="1"/>
          <p:nvPr/>
        </p:nvSpPr>
        <p:spPr>
          <a:xfrm>
            <a:off x="4182417" y="2636912"/>
            <a:ext cx="4749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dirty="0"/>
              <a:t>NE</a:t>
            </a:r>
          </a:p>
        </p:txBody>
      </p:sp>
      <p:sp>
        <p:nvSpPr>
          <p:cNvPr id="1048639" name="PoljeZBesedilom 14"/>
          <p:cNvSpPr txBox="1"/>
          <p:nvPr/>
        </p:nvSpPr>
        <p:spPr>
          <a:xfrm>
            <a:off x="6948264" y="2636912"/>
            <a:ext cx="8134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HVALA</a:t>
            </a:r>
          </a:p>
        </p:txBody>
      </p:sp>
      <p:sp>
        <p:nvSpPr>
          <p:cNvPr id="1048640" name="PoljeZBesedilom 15">
            <a:hlinkClick r:id="rId41" action="ppaction://hlinksldjump"/>
          </p:cNvPr>
          <p:cNvSpPr txBox="1"/>
          <p:nvPr/>
        </p:nvSpPr>
        <p:spPr>
          <a:xfrm>
            <a:off x="610757" y="4077072"/>
            <a:ext cx="10210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PROSIM</a:t>
            </a:r>
          </a:p>
        </p:txBody>
      </p:sp>
      <p:sp>
        <p:nvSpPr>
          <p:cNvPr id="1048641" name="PoljeZBesedilom 16">
            <a:hlinkClick r:id="rId42" action="ppaction://hlinksldjump"/>
          </p:cNvPr>
          <p:cNvSpPr txBox="1"/>
          <p:nvPr/>
        </p:nvSpPr>
        <p:spPr>
          <a:xfrm>
            <a:off x="3939787" y="4077072"/>
            <a:ext cx="1643380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NE RAZUMEM</a:t>
            </a:r>
          </a:p>
        </p:txBody>
      </p:sp>
      <p:sp>
        <p:nvSpPr>
          <p:cNvPr id="1048642" name="PoljeZBesedilom 17">
            <a:hlinkClick r:id="rId43" action="ppaction://hlinksldjump"/>
          </p:cNvPr>
          <p:cNvSpPr txBox="1"/>
          <p:nvPr/>
        </p:nvSpPr>
        <p:spPr>
          <a:xfrm>
            <a:off x="6948264" y="4077072"/>
            <a:ext cx="1287779" cy="3581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POKAŽI MI</a:t>
            </a:r>
          </a:p>
        </p:txBody>
      </p:sp>
      <p:sp>
        <p:nvSpPr>
          <p:cNvPr id="1048643" name="Interaktivni gumb: Domača stran 35">
            <a:hlinkClick r:id="rId44" action="ppaction://hlinksldjump" highlightClick="1"/>
          </p:cNvPr>
          <p:cNvSpPr/>
          <p:nvPr/>
        </p:nvSpPr>
        <p:spPr>
          <a:xfrm>
            <a:off x="8188107" y="116632"/>
            <a:ext cx="781479" cy="64807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97209" name="Slika 2097326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610757" y="3150301"/>
            <a:ext cx="360000" cy="360000"/>
          </a:xfrm>
          <a:prstGeom prst="rect">
            <a:avLst/>
          </a:prstGeom>
        </p:spPr>
      </p:pic>
      <p:pic>
        <p:nvPicPr>
          <p:cNvPr id="2097210" name="Slika 2097327"/>
          <p:cNvPicPr>
            <a:picLocks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121297" y="3150301"/>
            <a:ext cx="360000" cy="360000"/>
          </a:xfrm>
          <a:prstGeom prst="rect">
            <a:avLst/>
          </a:prstGeom>
        </p:spPr>
      </p:pic>
      <p:pic>
        <p:nvPicPr>
          <p:cNvPr id="2097211" name="Slika 2097328"/>
          <p:cNvPicPr>
            <a:picLocks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3939787" y="3150301"/>
            <a:ext cx="360000" cy="360000"/>
          </a:xfrm>
          <a:prstGeom prst="rect">
            <a:avLst/>
          </a:prstGeom>
        </p:spPr>
      </p:pic>
      <p:pic>
        <p:nvPicPr>
          <p:cNvPr id="2097212" name="Slika 2097329"/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428024" y="3150301"/>
            <a:ext cx="360000" cy="360000"/>
          </a:xfrm>
          <a:prstGeom prst="rect">
            <a:avLst/>
          </a:prstGeom>
        </p:spPr>
      </p:pic>
      <p:pic>
        <p:nvPicPr>
          <p:cNvPr id="2097213" name="Slika 2097330"/>
          <p:cNvPicPr>
            <a:picLocks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6922807" y="3150301"/>
            <a:ext cx="360000" cy="360000"/>
          </a:xfrm>
          <a:prstGeom prst="rect">
            <a:avLst/>
          </a:prstGeom>
        </p:spPr>
      </p:pic>
      <p:pic>
        <p:nvPicPr>
          <p:cNvPr id="2097214" name="Slika 2097331"/>
          <p:cNvPicPr>
            <a:picLocks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7412153" y="3150301"/>
            <a:ext cx="360000" cy="360000"/>
          </a:xfrm>
          <a:prstGeom prst="rect">
            <a:avLst/>
          </a:prstGeom>
        </p:spPr>
      </p:pic>
      <p:pic>
        <p:nvPicPr>
          <p:cNvPr id="2097215" name="Slika 2097332"/>
          <p:cNvPicPr>
            <a:picLocks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610757" y="4581128"/>
            <a:ext cx="360000" cy="360000"/>
          </a:xfrm>
          <a:prstGeom prst="rect">
            <a:avLst/>
          </a:prstGeom>
        </p:spPr>
      </p:pic>
      <p:pic>
        <p:nvPicPr>
          <p:cNvPr id="2097216" name="Slika 2097333"/>
          <p:cNvPicPr>
            <a:picLocks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121297" y="4581128"/>
            <a:ext cx="360000" cy="360000"/>
          </a:xfrm>
          <a:prstGeom prst="rect">
            <a:avLst/>
          </a:prstGeom>
        </p:spPr>
      </p:pic>
      <p:pic>
        <p:nvPicPr>
          <p:cNvPr id="2097217" name="Slika 2097334"/>
          <p:cNvPicPr>
            <a:picLocks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3939787" y="4581128"/>
            <a:ext cx="360000" cy="360000"/>
          </a:xfrm>
          <a:prstGeom prst="rect">
            <a:avLst/>
          </a:prstGeom>
        </p:spPr>
      </p:pic>
      <p:pic>
        <p:nvPicPr>
          <p:cNvPr id="2097218" name="Slika 2097335"/>
          <p:cNvPicPr>
            <a:picLocks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4448079" y="4581128"/>
            <a:ext cx="360000" cy="360000"/>
          </a:xfrm>
          <a:prstGeom prst="rect">
            <a:avLst/>
          </a:prstGeom>
        </p:spPr>
      </p:pic>
      <p:pic>
        <p:nvPicPr>
          <p:cNvPr id="2097219" name="Slika 2097336"/>
          <p:cNvPicPr>
            <a:picLocks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7431931" y="4581128"/>
            <a:ext cx="360000" cy="360000"/>
          </a:xfrm>
          <a:prstGeom prst="rect">
            <a:avLst/>
          </a:prstGeom>
        </p:spPr>
      </p:pic>
      <p:pic>
        <p:nvPicPr>
          <p:cNvPr id="2097220" name="Slika 2097338"/>
          <p:cNvPicPr>
            <a:picLocks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6944810" y="4581128"/>
            <a:ext cx="360000" cy="360000"/>
          </a:xfrm>
          <a:prstGeom prst="rect">
            <a:avLst/>
          </a:prstGeom>
        </p:spPr>
      </p:pic>
      <p:pic>
        <p:nvPicPr>
          <p:cNvPr id="2097256" name="Slika 2097255"/>
          <p:cNvPicPr>
            <a:picLocks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631837" y="3150301"/>
            <a:ext cx="360000" cy="360000"/>
          </a:xfrm>
          <a:prstGeom prst="rect">
            <a:avLst/>
          </a:prstGeom>
        </p:spPr>
      </p:pic>
      <p:pic>
        <p:nvPicPr>
          <p:cNvPr id="2097257" name="Slika 2097256"/>
          <p:cNvPicPr>
            <a:picLocks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949113" y="3150301"/>
            <a:ext cx="360000" cy="360000"/>
          </a:xfrm>
          <a:prstGeom prst="rect">
            <a:avLst/>
          </a:prstGeom>
        </p:spPr>
      </p:pic>
      <p:pic>
        <p:nvPicPr>
          <p:cNvPr id="2097258" name="Slika 2097257"/>
          <p:cNvPicPr>
            <a:picLocks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900943" y="3150301"/>
            <a:ext cx="360000" cy="360000"/>
          </a:xfrm>
          <a:prstGeom prst="rect">
            <a:avLst/>
          </a:prstGeom>
        </p:spPr>
      </p:pic>
      <p:pic>
        <p:nvPicPr>
          <p:cNvPr id="2097259" name="Slika 2097258"/>
          <p:cNvPicPr>
            <a:picLocks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631836" y="4578505"/>
            <a:ext cx="360000" cy="360000"/>
          </a:xfrm>
          <a:prstGeom prst="rect">
            <a:avLst/>
          </a:prstGeom>
        </p:spPr>
      </p:pic>
      <p:pic>
        <p:nvPicPr>
          <p:cNvPr id="2097260" name="Slika 2097259"/>
          <p:cNvPicPr>
            <a:picLocks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949113" y="4581127"/>
            <a:ext cx="360000" cy="360000"/>
          </a:xfrm>
          <a:prstGeom prst="rect">
            <a:avLst/>
          </a:prstGeom>
        </p:spPr>
      </p:pic>
      <p:pic>
        <p:nvPicPr>
          <p:cNvPr id="2097261" name="Slika 2097260"/>
          <p:cNvPicPr>
            <a:picLocks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919052" y="4581128"/>
            <a:ext cx="360000" cy="3600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7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097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0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0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97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0" fill="hold"/>
                                        <p:tgtEl>
                                          <p:spTgt spid="2097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97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0" fill="hold"/>
                                        <p:tgtEl>
                                          <p:spTgt spid="20972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97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80" fill="hold"/>
                                        <p:tgtEl>
                                          <p:spTgt spid="2097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97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20" fill="hold"/>
                                        <p:tgtEl>
                                          <p:spTgt spid="2097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97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20" fill="hold"/>
                                        <p:tgtEl>
                                          <p:spTgt spid="2097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97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0" fill="hold"/>
                                        <p:tgtEl>
                                          <p:spTgt spid="2097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97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00" fill="hold"/>
                                        <p:tgtEl>
                                          <p:spTgt spid="2097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97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20" fill="hold"/>
                                        <p:tgtEl>
                                          <p:spTgt spid="2097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97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00" fill="hold"/>
                                        <p:tgtEl>
                                          <p:spTgt spid="2097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97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80" fill="hold"/>
                                        <p:tgtEl>
                                          <p:spTgt spid="209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19"/>
                </p:tgtEl>
              </p:cMediaNode>
            </p:audio>
            <p:seq concurrent="1" nextAc="seek">
              <p:cTn id="68" restart="whenNotActive" fill="hold" evtFilter="cancelBubble" nodeType="interactiveSeq"/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9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840" fill="hold"/>
                                        <p:tgtEl>
                                          <p:spTgt spid="2097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20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20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97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783" fill="hold"/>
                                        <p:tgtEl>
                                          <p:spTgt spid="2097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97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61" fill="hold"/>
                                        <p:tgtEl>
                                          <p:spTgt spid="2097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7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97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80" fill="hold"/>
                                        <p:tgtEl>
                                          <p:spTgt spid="2097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8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97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46" fill="hold"/>
                                        <p:tgtEl>
                                          <p:spTgt spid="2097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5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59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97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278" fill="hold"/>
                                        <p:tgtEl>
                                          <p:spTgt spid="2097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6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60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97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02" fill="hold"/>
                                        <p:tgtEl>
                                          <p:spTgt spid="2097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261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2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Interaktivni gumb: Nazaj ali prejšnji 3">
            <a:hlinkClick r:id="rId3" action="ppaction://hlinksldjump" highlightClick="1"/>
          </p:cNvPr>
          <p:cNvSpPr/>
          <p:nvPr/>
        </p:nvSpPr>
        <p:spPr>
          <a:xfrm>
            <a:off x="251520" y="332656"/>
            <a:ext cx="1152128" cy="648072"/>
          </a:xfrm>
          <a:prstGeom prst="actionButtonBackPrevio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C:\Users\matej\Downloads\IMG_6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2357" y="1866156"/>
            <a:ext cx="5327701" cy="355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/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115</Words>
  <Application>Microsoft Office PowerPoint</Application>
  <PresentationFormat>Diaprojekcija na zaslonu (4:3)</PresentationFormat>
  <Paragraphs>51</Paragraphs>
  <Slides>40</Slides>
  <Notes>0</Notes>
  <HiddenSlides>0</HiddenSlides>
  <MMClips>102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1" baseType="lpstr">
      <vt:lpstr>Officeova tema</vt:lpstr>
      <vt:lpstr>DNEVNA RUTINA pri delu s priseljenci (albanski, arabski in bosanski jezik)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DNEVNA RUTINA</dc:title>
  <dc:creator>matej</dc:creator>
  <cp:lastModifiedBy>matej</cp:lastModifiedBy>
  <cp:revision>25</cp:revision>
  <dcterms:created xsi:type="dcterms:W3CDTF">2017-05-09T02:27:38Z</dcterms:created>
  <dcterms:modified xsi:type="dcterms:W3CDTF">2017-08-07T12:37:57Z</dcterms:modified>
</cp:coreProperties>
</file>