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700"/>
    <a:srgbClr val="CC3300"/>
    <a:srgbClr val="FFA3F8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90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08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582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104858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58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58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39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40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641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42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20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21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622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23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58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589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590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591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048634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3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63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3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02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03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04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605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06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08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09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10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11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12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613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14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16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617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18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62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26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048644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45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46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647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48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048628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1048629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30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631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32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1048577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578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25F2-9743-4FD9-837F-2828012EC4EC}" type="datetimeFigureOut">
              <a:rPr lang="sl-SI" smtClean="0"/>
              <a:t>3.8.2017</a:t>
            </a:fld>
            <a:endParaRPr lang="sl-SI"/>
          </a:p>
        </p:txBody>
      </p:sp>
      <p:sp>
        <p:nvSpPr>
          <p:cNvPr id="1048579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048580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mp3"/><Relationship Id="rId39" Type="http://schemas.openxmlformats.org/officeDocument/2006/relationships/image" Target="../media/image3.jpeg"/><Relationship Id="rId3" Type="http://schemas.microsoft.com/office/2007/relationships/media" Target="../media/media2.wav"/><Relationship Id="rId21" Type="http://schemas.microsoft.com/office/2007/relationships/media" Target="../media/media11.wav"/><Relationship Id="rId34" Type="http://schemas.openxmlformats.org/officeDocument/2006/relationships/audio" Target="../media/media17.mp3"/><Relationship Id="rId42" Type="http://schemas.openxmlformats.org/officeDocument/2006/relationships/image" Target="../media/image5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image" Target="../media/image2.JP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microsoft.com/office/2007/relationships/media" Target="../media/media15.mp3"/><Relationship Id="rId41" Type="http://schemas.openxmlformats.org/officeDocument/2006/relationships/image" Target="../media/image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audio" Target="../media/media16.mp3"/><Relationship Id="rId37" Type="http://schemas.openxmlformats.org/officeDocument/2006/relationships/slideLayout" Target="../slideLayouts/slideLayout2.xml"/><Relationship Id="rId40" Type="http://schemas.microsoft.com/office/2007/relationships/hdphoto" Target="../media/hdphoto1.wdp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microsoft.com/office/2007/relationships/media" Target="../media/media16.mp3"/><Relationship Id="rId44" Type="http://schemas.openxmlformats.org/officeDocument/2006/relationships/image" Target="../media/image7.jpe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Naslov 3"/>
          <p:cNvSpPr>
            <a:spLocks noGrp="1"/>
          </p:cNvSpPr>
          <p:nvPr>
            <p:ph type="ctrTitle"/>
          </p:nvPr>
        </p:nvSpPr>
        <p:spPr>
          <a:xfrm>
            <a:off x="-108520" y="3645024"/>
            <a:ext cx="7772400" cy="2406129"/>
          </a:xfrm>
        </p:spPr>
        <p:txBody>
          <a:bodyPr>
            <a:normAutofit/>
          </a:bodyPr>
          <a:lstStyle/>
          <a:p>
            <a:pPr algn="r"/>
            <a:r>
              <a:rPr lang="sl-SI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ČLANI DRUŽINE</a:t>
            </a:r>
            <a: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l-SI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pri delu s priseljenci (albanski, arabski in bosanski jezik)</a:t>
            </a:r>
            <a:endParaRPr lang="sl-SI" sz="2400" dirty="0"/>
          </a:p>
        </p:txBody>
      </p:sp>
      <p:sp>
        <p:nvSpPr>
          <p:cNvPr id="2" name="Interaktivni gumb: Naprej ali naslednji 1">
            <a:hlinkClick r:id="" action="ppaction://hlinkshowjump?jump=nextslide" highlightClick="1"/>
          </p:cNvPr>
          <p:cNvSpPr/>
          <p:nvPr/>
        </p:nvSpPr>
        <p:spPr>
          <a:xfrm>
            <a:off x="6300192" y="5947136"/>
            <a:ext cx="1152128" cy="7942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lika 27" descr="C:\Users\matej\Downloads\Family (1).jpg"/>
          <p:cNvPicPr/>
          <p:nvPr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05" t="52572" r="52169" b="31029"/>
          <a:stretch/>
        </p:blipFill>
        <p:spPr bwMode="auto">
          <a:xfrm>
            <a:off x="2008223" y="4293096"/>
            <a:ext cx="559041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Slika 37" descr="C:\Users\matej\Downloads\Family (1).jpg"/>
          <p:cNvPicPr/>
          <p:nvPr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61" t="26849" r="14609" b="50026"/>
          <a:stretch/>
        </p:blipFill>
        <p:spPr bwMode="auto">
          <a:xfrm>
            <a:off x="5352986" y="852568"/>
            <a:ext cx="806450" cy="913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Slika 36" descr="C:\Users\matej\Downloads\Family (1).jpg"/>
          <p:cNvPicPr/>
          <p:nvPr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61" t="26849" r="14609" b="50026"/>
          <a:stretch/>
        </p:blipFill>
        <p:spPr bwMode="auto">
          <a:xfrm>
            <a:off x="951393" y="862596"/>
            <a:ext cx="806450" cy="913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Slika 35" descr="C:\Users\matej\Downloads\Family (1).jpg"/>
          <p:cNvPicPr/>
          <p:nvPr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57" t="28456" r="28529" b="48232"/>
          <a:stretch/>
        </p:blipFill>
        <p:spPr bwMode="auto">
          <a:xfrm>
            <a:off x="7381393" y="862597"/>
            <a:ext cx="736600" cy="92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Slika 28" descr="C:\Users\matej\Downloads\Family (1).jpg"/>
          <p:cNvPicPr/>
          <p:nvPr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57" t="28456" r="28529" b="48232"/>
          <a:stretch/>
        </p:blipFill>
        <p:spPr bwMode="auto">
          <a:xfrm>
            <a:off x="2947727" y="844128"/>
            <a:ext cx="736600" cy="92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Slika 26" descr="C:\Users\matej\Downloads\Family (1).jpg"/>
          <p:cNvPicPr/>
          <p:nvPr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63" t="26043" r="59681" b="48830"/>
          <a:stretch/>
        </p:blipFill>
        <p:spPr bwMode="auto">
          <a:xfrm>
            <a:off x="3112643" y="2623241"/>
            <a:ext cx="762000" cy="992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Slika 25" descr="C:\Users\matej\Downloads\Family (1).jpg"/>
          <p:cNvPicPr/>
          <p:nvPr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2" t="23161" r="72947" b="52573"/>
          <a:stretch/>
        </p:blipFill>
        <p:spPr bwMode="auto">
          <a:xfrm>
            <a:off x="5272745" y="2684203"/>
            <a:ext cx="691573" cy="9584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97153" name="Slika 2097152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2713727" y="3496572"/>
            <a:ext cx="468000" cy="468000"/>
          </a:xfrm>
          <a:prstGeom prst="rect">
            <a:avLst/>
          </a:prstGeom>
        </p:spPr>
      </p:pic>
      <p:pic>
        <p:nvPicPr>
          <p:cNvPr id="2097154" name="Slika 209715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902278" y="3496572"/>
            <a:ext cx="468000" cy="468000"/>
          </a:xfrm>
          <a:prstGeom prst="rect">
            <a:avLst/>
          </a:prstGeom>
        </p:spPr>
      </p:pic>
      <p:pic>
        <p:nvPicPr>
          <p:cNvPr id="2097155" name="Slika 2097154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85520" y="1764878"/>
            <a:ext cx="468000" cy="468000"/>
          </a:xfrm>
          <a:prstGeom prst="rect">
            <a:avLst/>
          </a:prstGeom>
        </p:spPr>
      </p:pic>
      <p:pic>
        <p:nvPicPr>
          <p:cNvPr id="2097156" name="Slika 2097155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7004419" y="1742429"/>
            <a:ext cx="468000" cy="468000"/>
          </a:xfrm>
          <a:prstGeom prst="rect">
            <a:avLst/>
          </a:prstGeom>
        </p:spPr>
      </p:pic>
      <p:pic>
        <p:nvPicPr>
          <p:cNvPr id="2097157" name="Slika 2097156"/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5747454" y="4940796"/>
            <a:ext cx="468000" cy="468000"/>
          </a:xfrm>
          <a:prstGeom prst="rect">
            <a:avLst/>
          </a:prstGeom>
        </p:spPr>
      </p:pic>
      <p:pic>
        <p:nvPicPr>
          <p:cNvPr id="2097158" name="Slika 2097157"/>
          <p:cNvPicPr>
            <a:picLocks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413412" y="4922018"/>
            <a:ext cx="468000" cy="468000"/>
          </a:xfrm>
          <a:prstGeom prst="rect">
            <a:avLst/>
          </a:prstGeom>
        </p:spPr>
      </p:pic>
      <p:pic>
        <p:nvPicPr>
          <p:cNvPr id="2097159" name="Slika 2097158"/>
          <p:cNvPicPr>
            <a:picLocks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259643" y="3496572"/>
            <a:ext cx="468000" cy="468000"/>
          </a:xfrm>
          <a:prstGeom prst="rect">
            <a:avLst/>
          </a:prstGeom>
        </p:spPr>
      </p:pic>
      <p:pic>
        <p:nvPicPr>
          <p:cNvPr id="2097160" name="Slika 2097159"/>
          <p:cNvPicPr>
            <a:picLocks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496318" y="3496572"/>
            <a:ext cx="468000" cy="468000"/>
          </a:xfrm>
          <a:prstGeom prst="rect">
            <a:avLst/>
          </a:prstGeom>
        </p:spPr>
      </p:pic>
      <p:pic>
        <p:nvPicPr>
          <p:cNvPr id="2097161" name="Slika 2097160"/>
          <p:cNvPicPr>
            <a:picLocks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044778" y="1764878"/>
            <a:ext cx="468000" cy="468000"/>
          </a:xfrm>
          <a:prstGeom prst="rect">
            <a:avLst/>
          </a:prstGeom>
        </p:spPr>
      </p:pic>
      <p:pic>
        <p:nvPicPr>
          <p:cNvPr id="2097162" name="Slika 2097161"/>
          <p:cNvPicPr>
            <a:picLocks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7625890" y="1728874"/>
            <a:ext cx="468000" cy="468000"/>
          </a:xfrm>
          <a:prstGeom prst="rect">
            <a:avLst/>
          </a:prstGeom>
        </p:spPr>
      </p:pic>
      <p:pic>
        <p:nvPicPr>
          <p:cNvPr id="2097163" name="Slika 2097162"/>
          <p:cNvPicPr>
            <a:picLocks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310469" y="4940796"/>
            <a:ext cx="468000" cy="468000"/>
          </a:xfrm>
          <a:prstGeom prst="rect">
            <a:avLst/>
          </a:prstGeom>
        </p:spPr>
      </p:pic>
      <p:pic>
        <p:nvPicPr>
          <p:cNvPr id="2097164" name="Slika 2097163"/>
          <p:cNvPicPr>
            <a:picLocks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2008223" y="4925624"/>
            <a:ext cx="468000" cy="468000"/>
          </a:xfrm>
          <a:prstGeom prst="rect">
            <a:avLst/>
          </a:prstGeom>
        </p:spPr>
      </p:pic>
      <p:pic>
        <p:nvPicPr>
          <p:cNvPr id="2097165" name="Slika 2097164"/>
          <p:cNvPicPr>
            <a:picLocks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824366" y="3496572"/>
            <a:ext cx="468000" cy="468000"/>
          </a:xfrm>
          <a:prstGeom prst="rect">
            <a:avLst/>
          </a:prstGeom>
        </p:spPr>
      </p:pic>
      <p:pic>
        <p:nvPicPr>
          <p:cNvPr id="2097166" name="Slika 2097165"/>
          <p:cNvPicPr>
            <a:picLocks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080169" y="3496572"/>
            <a:ext cx="468000" cy="468000"/>
          </a:xfrm>
          <a:prstGeom prst="rect">
            <a:avLst/>
          </a:prstGeom>
        </p:spPr>
      </p:pic>
      <p:pic>
        <p:nvPicPr>
          <p:cNvPr id="2097167" name="Slika 2097166"/>
          <p:cNvPicPr>
            <a:picLocks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647412" y="1747425"/>
            <a:ext cx="468000" cy="468000"/>
          </a:xfrm>
          <a:prstGeom prst="rect">
            <a:avLst/>
          </a:prstGeom>
        </p:spPr>
      </p:pic>
      <p:pic>
        <p:nvPicPr>
          <p:cNvPr id="2097168" name="Slika 2097167"/>
          <p:cNvPicPr>
            <a:picLocks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244408" y="1747425"/>
            <a:ext cx="468000" cy="468000"/>
          </a:xfrm>
          <a:prstGeom prst="rect">
            <a:avLst/>
          </a:prstGeom>
        </p:spPr>
      </p:pic>
      <p:pic>
        <p:nvPicPr>
          <p:cNvPr id="2097169" name="Slika 2097168"/>
          <p:cNvPicPr>
            <a:picLocks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913393" y="4925624"/>
            <a:ext cx="468000" cy="468000"/>
          </a:xfrm>
          <a:prstGeom prst="rect">
            <a:avLst/>
          </a:prstGeom>
        </p:spPr>
      </p:pic>
      <p:pic>
        <p:nvPicPr>
          <p:cNvPr id="2097170" name="Slika 2097169"/>
          <p:cNvPicPr>
            <a:picLocks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2593430" y="4925624"/>
            <a:ext cx="468000" cy="468000"/>
          </a:xfrm>
          <a:prstGeom prst="rect">
            <a:avLst/>
          </a:prstGeom>
        </p:spPr>
      </p:pic>
      <p:pic>
        <p:nvPicPr>
          <p:cNvPr id="30" name="Slika 29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2567265" y="1747425"/>
            <a:ext cx="468000" cy="468000"/>
          </a:xfrm>
          <a:prstGeom prst="rect">
            <a:avLst/>
          </a:prstGeom>
        </p:spPr>
      </p:pic>
      <p:pic>
        <p:nvPicPr>
          <p:cNvPr id="31" name="Slika 30"/>
          <p:cNvPicPr>
            <a:picLocks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149218" y="1742429"/>
            <a:ext cx="468000" cy="468000"/>
          </a:xfrm>
          <a:prstGeom prst="rect">
            <a:avLst/>
          </a:prstGeom>
        </p:spPr>
      </p:pic>
      <p:pic>
        <p:nvPicPr>
          <p:cNvPr id="32" name="Slika 31"/>
          <p:cNvPicPr>
            <a:picLocks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737265" y="1742429"/>
            <a:ext cx="468000" cy="468000"/>
          </a:xfrm>
          <a:prstGeom prst="rect">
            <a:avLst/>
          </a:prstGeom>
        </p:spPr>
      </p:pic>
      <p:pic>
        <p:nvPicPr>
          <p:cNvPr id="33" name="Slika 32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946397" y="1728874"/>
            <a:ext cx="468000" cy="468000"/>
          </a:xfrm>
          <a:prstGeom prst="rect">
            <a:avLst/>
          </a:prstGeom>
        </p:spPr>
      </p:pic>
      <p:pic>
        <p:nvPicPr>
          <p:cNvPr id="34" name="Slika 33"/>
          <p:cNvPicPr>
            <a:picLocks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5534995" y="1718241"/>
            <a:ext cx="468000" cy="468000"/>
          </a:xfrm>
          <a:prstGeom prst="rect">
            <a:avLst/>
          </a:prstGeom>
        </p:spPr>
      </p:pic>
      <p:pic>
        <p:nvPicPr>
          <p:cNvPr id="35" name="Slika 34"/>
          <p:cNvPicPr>
            <a:picLocks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120224" y="1718241"/>
            <a:ext cx="468000" cy="468000"/>
          </a:xfrm>
          <a:prstGeom prst="rect">
            <a:avLst/>
          </a:prstGeom>
        </p:spPr>
      </p:pic>
      <p:pic>
        <p:nvPicPr>
          <p:cNvPr id="39" name="Slika 38" descr="C:\Users\matej\Downloads\sestra (1).jpg"/>
          <p:cNvPicPr/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t="10851" r="62031" b="71039"/>
          <a:stretch/>
        </p:blipFill>
        <p:spPr bwMode="auto">
          <a:xfrm>
            <a:off x="6267500" y="4344114"/>
            <a:ext cx="553938" cy="581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" fill="hold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9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0" fill="hold"/>
                                        <p:tgtEl>
                                          <p:spTgt spid="209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97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2097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97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00" fill="hold"/>
                                        <p:tgtEl>
                                          <p:spTgt spid="2097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9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40" fill="hold"/>
                                        <p:tgtEl>
                                          <p:spTgt spid="209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97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40" fill="hold"/>
                                        <p:tgtEl>
                                          <p:spTgt spid="2097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97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60" fill="hold"/>
                                        <p:tgtEl>
                                          <p:spTgt spid="2097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97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240" fill="hold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97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40" fill="hold"/>
                                        <p:tgtEl>
                                          <p:spTgt spid="2097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97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400" fill="hold"/>
                                        <p:tgtEl>
                                          <p:spTgt spid="209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97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60" fill="hold"/>
                                        <p:tgtEl>
                                          <p:spTgt spid="2097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97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920" fill="hold"/>
                                        <p:tgtEl>
                                          <p:spTgt spid="2097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7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22" fill="hold"/>
                                        <p:tgtEl>
                                          <p:spTgt spid="2097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97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36" fill="hold"/>
                                        <p:tgtEl>
                                          <p:spTgt spid="2097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97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205" fill="hold"/>
                                        <p:tgtEl>
                                          <p:spTgt spid="2097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97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056" fill="hold"/>
                                        <p:tgtEl>
                                          <p:spTgt spid="2097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97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19" fill="hold"/>
                                        <p:tgtEl>
                                          <p:spTgt spid="2097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9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9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9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228" fill="hold"/>
                                        <p:tgtEl>
                                          <p:spTgt spid="2097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0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0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4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30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224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20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/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</Words>
  <Application>Microsoft Office PowerPoint</Application>
  <PresentationFormat>Diaprojekcija na zaslonu (4:3)</PresentationFormat>
  <Paragraphs>1</Paragraphs>
  <Slides>2</Slides>
  <Notes>0</Notes>
  <HiddenSlides>0</HiddenSlides>
  <MMClips>24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Officeova tema</vt:lpstr>
      <vt:lpstr>ČLANI DRUŽINE pri delu s priseljenci (albanski, arabski in bosanski jezik)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DNEVNA RUTINA</dc:title>
  <dc:creator>matej</dc:creator>
  <cp:lastModifiedBy>matej</cp:lastModifiedBy>
  <cp:revision>10</cp:revision>
  <dcterms:created xsi:type="dcterms:W3CDTF">2017-05-09T02:27:38Z</dcterms:created>
  <dcterms:modified xsi:type="dcterms:W3CDTF">2017-08-03T13:35:26Z</dcterms:modified>
</cp:coreProperties>
</file>