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9" r:id="rId3"/>
    <p:sldId id="280" r:id="rId4"/>
    <p:sldId id="281" r:id="rId5"/>
    <p:sldId id="257" r:id="rId6"/>
    <p:sldId id="262" r:id="rId7"/>
    <p:sldId id="258" r:id="rId8"/>
    <p:sldId id="259" r:id="rId9"/>
    <p:sldId id="274" r:id="rId10"/>
    <p:sldId id="260" r:id="rId11"/>
    <p:sldId id="261" r:id="rId12"/>
    <p:sldId id="263" r:id="rId13"/>
    <p:sldId id="264" r:id="rId14"/>
    <p:sldId id="265" r:id="rId15"/>
    <p:sldId id="278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2B57-D477-49B8-B46E-9FC74A196B7B}" type="datetimeFigureOut">
              <a:rPr lang="sl-SI" smtClean="0"/>
              <a:t>21.6.2017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CECD-B867-4CDB-BE08-568479E13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039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2B57-D477-49B8-B46E-9FC74A196B7B}" type="datetimeFigureOut">
              <a:rPr lang="sl-SI" smtClean="0"/>
              <a:t>21.6.2017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CECD-B867-4CDB-BE08-568479E13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867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2B57-D477-49B8-B46E-9FC74A196B7B}" type="datetimeFigureOut">
              <a:rPr lang="sl-SI" smtClean="0"/>
              <a:t>21.6.2017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CECD-B867-4CDB-BE08-568479E13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124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2B57-D477-49B8-B46E-9FC74A196B7B}" type="datetimeFigureOut">
              <a:rPr lang="sl-SI" smtClean="0"/>
              <a:t>21.6.2017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CECD-B867-4CDB-BE08-568479E13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500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2B57-D477-49B8-B46E-9FC74A196B7B}" type="datetimeFigureOut">
              <a:rPr lang="sl-SI" smtClean="0"/>
              <a:t>21.6.2017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CECD-B867-4CDB-BE08-568479E13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880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2B57-D477-49B8-B46E-9FC74A196B7B}" type="datetimeFigureOut">
              <a:rPr lang="sl-SI" smtClean="0"/>
              <a:t>21.6.2017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CECD-B867-4CDB-BE08-568479E13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93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2B57-D477-49B8-B46E-9FC74A196B7B}" type="datetimeFigureOut">
              <a:rPr lang="sl-SI" smtClean="0"/>
              <a:t>21.6.2017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CECD-B867-4CDB-BE08-568479E13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106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2B57-D477-49B8-B46E-9FC74A196B7B}" type="datetimeFigureOut">
              <a:rPr lang="sl-SI" smtClean="0"/>
              <a:t>21.6.2017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CECD-B867-4CDB-BE08-568479E13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313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2B57-D477-49B8-B46E-9FC74A196B7B}" type="datetimeFigureOut">
              <a:rPr lang="sl-SI" smtClean="0"/>
              <a:t>21.6.2017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CECD-B867-4CDB-BE08-568479E13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6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2B57-D477-49B8-B46E-9FC74A196B7B}" type="datetimeFigureOut">
              <a:rPr lang="sl-SI" smtClean="0"/>
              <a:t>21.6.2017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CECD-B867-4CDB-BE08-568479E13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959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2B57-D477-49B8-B46E-9FC74A196B7B}" type="datetimeFigureOut">
              <a:rPr lang="sl-SI" smtClean="0"/>
              <a:t>21.6.2017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CECD-B867-4CDB-BE08-568479E13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437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92B57-D477-49B8-B46E-9FC74A196B7B}" type="datetimeFigureOut">
              <a:rPr lang="sl-SI" smtClean="0"/>
              <a:t>21.6.2017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4CECD-B867-4CDB-BE08-568479E134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157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3.jpeg"/><Relationship Id="rId3" Type="http://schemas.openxmlformats.org/officeDocument/2006/relationships/slide" Target="slide11.xml"/><Relationship Id="rId7" Type="http://schemas.openxmlformats.org/officeDocument/2006/relationships/slide" Target="slide8.xml"/><Relationship Id="rId12" Type="http://schemas.openxmlformats.org/officeDocument/2006/relationships/slide" Target="slide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9.xml"/><Relationship Id="rId10" Type="http://schemas.openxmlformats.org/officeDocument/2006/relationships/slide" Target="slide18.xml"/><Relationship Id="rId4" Type="http://schemas.openxmlformats.org/officeDocument/2006/relationships/slide" Target="slide5.xml"/><Relationship Id="rId9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14.xml"/><Relationship Id="rId7" Type="http://schemas.openxmlformats.org/officeDocument/2006/relationships/slide" Target="slide2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7.xml"/><Relationship Id="rId5" Type="http://schemas.openxmlformats.org/officeDocument/2006/relationships/slide" Target="slide12.xml"/><Relationship Id="rId4" Type="http://schemas.openxmlformats.org/officeDocument/2006/relationships/slide" Target="slide10.xm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4" y="2183769"/>
            <a:ext cx="5209112" cy="2430270"/>
          </a:xfrm>
          <a:prstGeom prst="rect">
            <a:avLst/>
          </a:prstGeom>
        </p:spPr>
      </p:pic>
      <p:sp>
        <p:nvSpPr>
          <p:cNvPr id="5" name="Oblak 4"/>
          <p:cNvSpPr/>
          <p:nvPr/>
        </p:nvSpPr>
        <p:spPr>
          <a:xfrm>
            <a:off x="755576" y="4602282"/>
            <a:ext cx="4618680" cy="213908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1093912" y="4874998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 smtClean="0">
                <a:hlinkClick r:id="rId3" action="ppaction://hlinksldjump"/>
              </a:rPr>
              <a:t>ODMOR</a:t>
            </a:r>
            <a:endParaRPr lang="sl-SI" sz="8000" dirty="0"/>
          </a:p>
        </p:txBody>
      </p:sp>
      <p:sp>
        <p:nvSpPr>
          <p:cNvPr id="8" name="Oblak 7"/>
          <p:cNvSpPr/>
          <p:nvPr/>
        </p:nvSpPr>
        <p:spPr>
          <a:xfrm>
            <a:off x="827584" y="562327"/>
            <a:ext cx="3816424" cy="201622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1345940" y="908719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 smtClean="0">
                <a:hlinkClick r:id="rId4" action="ppaction://hlinksldjump"/>
              </a:rPr>
              <a:t>POUK</a:t>
            </a:r>
            <a:endParaRPr lang="sl-SI" sz="8000" dirty="0"/>
          </a:p>
        </p:txBody>
      </p:sp>
      <p:sp>
        <p:nvSpPr>
          <p:cNvPr id="10" name="Oblak 9"/>
          <p:cNvSpPr/>
          <p:nvPr/>
        </p:nvSpPr>
        <p:spPr>
          <a:xfrm>
            <a:off x="5374256" y="2333254"/>
            <a:ext cx="3672408" cy="252028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/>
          <p:cNvSpPr txBox="1"/>
          <p:nvPr/>
        </p:nvSpPr>
        <p:spPr>
          <a:xfrm>
            <a:off x="5905555" y="2716231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>
                <a:hlinkClick r:id="rId5" action="ppaction://hlinksldjump"/>
              </a:rPr>
              <a:t>OSEBNA HIGIENA</a:t>
            </a:r>
            <a:endParaRPr lang="sl-SI" sz="5400" dirty="0"/>
          </a:p>
        </p:txBody>
      </p:sp>
      <p:pic>
        <p:nvPicPr>
          <p:cNvPr id="1026" name="Picture 2" descr="Rezultat iskanja slik za school bag clipar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5"/>
          <a:stretch/>
        </p:blipFill>
        <p:spPr bwMode="auto">
          <a:xfrm>
            <a:off x="5278544" y="562327"/>
            <a:ext cx="1156292" cy="1521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6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ODMOR</a:t>
            </a:r>
            <a:endParaRPr lang="sl-SI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7" t="16800" r="31490" b="21601"/>
          <a:stretch/>
        </p:blipFill>
        <p:spPr>
          <a:xfrm rot="10800000">
            <a:off x="1943708" y="1417638"/>
            <a:ext cx="5256584" cy="4625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7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DVIGNI ROKO</a:t>
            </a:r>
            <a:endParaRPr lang="sl-SI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23400" r="34250" b="27600"/>
          <a:stretch/>
        </p:blipFill>
        <p:spPr>
          <a:xfrm rot="10800000">
            <a:off x="2148416" y="1417638"/>
            <a:ext cx="4847167" cy="4585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2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MALICA</a:t>
            </a:r>
            <a:endParaRPr lang="sl-SI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19201" r="35038" b="31800"/>
          <a:stretch/>
        </p:blipFill>
        <p:spPr>
          <a:xfrm rot="10800000">
            <a:off x="1846634" y="1417638"/>
            <a:ext cx="5450732" cy="4891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7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NAREDITE KROG</a:t>
            </a:r>
            <a:endParaRPr lang="sl-SI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27951" r="22000" b="33200"/>
          <a:stretch/>
        </p:blipFill>
        <p:spPr>
          <a:xfrm rot="16200000">
            <a:off x="2231740" y="1211145"/>
            <a:ext cx="4680520" cy="5093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9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PRIPRAVI SE ZA VEN</a:t>
            </a:r>
            <a:endParaRPr lang="sl-SI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22001" r="26375" b="38800"/>
          <a:stretch/>
        </p:blipFill>
        <p:spPr>
          <a:xfrm rot="10800000">
            <a:off x="1259632" y="2132856"/>
            <a:ext cx="6624736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91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PRIPRAVI SE ZA TELOVADBO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22001" r="26375" b="38800"/>
          <a:stretch/>
        </p:blipFill>
        <p:spPr>
          <a:xfrm rot="10800000">
            <a:off x="1259632" y="2132856"/>
            <a:ext cx="6624736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10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NAREDITE VRSTO</a:t>
            </a:r>
            <a:endParaRPr lang="sl-SI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7" t="26901" r="29467" b="27950"/>
          <a:stretch/>
        </p:blipFill>
        <p:spPr>
          <a:xfrm rot="16200000">
            <a:off x="2620248" y="12377"/>
            <a:ext cx="3903503" cy="6714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10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PREZRAČITE UČILNICO</a:t>
            </a:r>
            <a:endParaRPr lang="sl-SI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6" t="26088" r="30312" b="23000"/>
          <a:stretch/>
        </p:blipFill>
        <p:spPr>
          <a:xfrm rot="10800000">
            <a:off x="1534162" y="1663288"/>
            <a:ext cx="6075675" cy="4320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43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SEDI</a:t>
            </a:r>
            <a:endParaRPr lang="sl-SI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2" t="15001" r="21651" b="22000"/>
          <a:stretch/>
        </p:blipFill>
        <p:spPr>
          <a:xfrm rot="10800000">
            <a:off x="3087035" y="1556792"/>
            <a:ext cx="2969930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7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VSTANI</a:t>
            </a:r>
            <a:endParaRPr lang="sl-SI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15001" r="46063" b="22000"/>
          <a:stretch/>
        </p:blipFill>
        <p:spPr>
          <a:xfrm rot="10800000">
            <a:off x="3275856" y="1671851"/>
            <a:ext cx="2592288" cy="4666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82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2267744" y="548680"/>
            <a:ext cx="52565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l-SI" sz="2400" dirty="0" smtClean="0">
                <a:hlinkClick r:id="rId2" action="ppaction://hlinksldjump"/>
              </a:rPr>
              <a:t>TIŠINA</a:t>
            </a:r>
            <a:endParaRPr lang="sl-SI" sz="2400" dirty="0" smtClean="0"/>
          </a:p>
          <a:p>
            <a:pPr algn="ctr">
              <a:lnSpc>
                <a:spcPct val="150000"/>
              </a:lnSpc>
            </a:pPr>
            <a:r>
              <a:rPr lang="sl-SI" sz="2400" dirty="0">
                <a:hlinkClick r:id="rId3" action="ppaction://hlinksldjump"/>
              </a:rPr>
              <a:t>DVIGNI ROKO</a:t>
            </a:r>
            <a:endParaRPr lang="sl-SI" sz="2400" dirty="0"/>
          </a:p>
          <a:p>
            <a:pPr algn="ctr">
              <a:lnSpc>
                <a:spcPct val="150000"/>
              </a:lnSpc>
            </a:pPr>
            <a:r>
              <a:rPr lang="sl-SI" sz="2400" dirty="0" smtClean="0">
                <a:hlinkClick r:id="rId4" action="ppaction://hlinksldjump"/>
              </a:rPr>
              <a:t>PRIDI K TABLI</a:t>
            </a:r>
            <a:endParaRPr lang="sl-SI" sz="2400" dirty="0" smtClean="0"/>
          </a:p>
          <a:p>
            <a:pPr algn="ctr">
              <a:lnSpc>
                <a:spcPct val="150000"/>
              </a:lnSpc>
            </a:pPr>
            <a:r>
              <a:rPr lang="sl-SI" sz="2400" dirty="0" smtClean="0">
                <a:hlinkClick r:id="rId5" action="ppaction://hlinksldjump"/>
              </a:rPr>
              <a:t>DOMAČA NALOGA</a:t>
            </a:r>
            <a:endParaRPr lang="sl-SI" sz="2400" dirty="0" smtClean="0"/>
          </a:p>
          <a:p>
            <a:pPr algn="ctr">
              <a:lnSpc>
                <a:spcPct val="150000"/>
              </a:lnSpc>
            </a:pPr>
            <a:r>
              <a:rPr lang="sl-SI" sz="2400" dirty="0">
                <a:hlinkClick r:id="rId6" action="ppaction://hlinksldjump"/>
              </a:rPr>
              <a:t>DELO V SKUPINI</a:t>
            </a:r>
            <a:endParaRPr lang="sl-SI" sz="2400" dirty="0"/>
          </a:p>
          <a:p>
            <a:pPr algn="ctr">
              <a:lnSpc>
                <a:spcPct val="150000"/>
              </a:lnSpc>
            </a:pPr>
            <a:r>
              <a:rPr lang="sl-SI" sz="2400" dirty="0">
                <a:hlinkClick r:id="rId7" action="ppaction://hlinksldjump"/>
              </a:rPr>
              <a:t>DELO V </a:t>
            </a:r>
            <a:r>
              <a:rPr lang="sl-SI" sz="2400" dirty="0" smtClean="0">
                <a:hlinkClick r:id="rId7" action="ppaction://hlinksldjump"/>
              </a:rPr>
              <a:t>DVOJICAH</a:t>
            </a:r>
            <a:endParaRPr lang="sl-SI" sz="2400" dirty="0" smtClean="0"/>
          </a:p>
          <a:p>
            <a:pPr algn="ctr">
              <a:lnSpc>
                <a:spcPct val="150000"/>
              </a:lnSpc>
            </a:pPr>
            <a:r>
              <a:rPr lang="sl-SI" sz="2400" dirty="0" smtClean="0">
                <a:hlinkClick r:id="rId8" action="ppaction://hlinksldjump"/>
              </a:rPr>
              <a:t>NAREDITE KROG</a:t>
            </a:r>
            <a:endParaRPr lang="sl-SI" sz="2400" dirty="0" smtClean="0"/>
          </a:p>
          <a:p>
            <a:pPr algn="ctr">
              <a:lnSpc>
                <a:spcPct val="150000"/>
              </a:lnSpc>
            </a:pPr>
            <a:r>
              <a:rPr lang="sl-SI" sz="2400" dirty="0" smtClean="0">
                <a:hlinkClick r:id="rId9" action="ppaction://hlinksldjump"/>
              </a:rPr>
              <a:t>NAREDITE VRSTO</a:t>
            </a:r>
            <a:endParaRPr lang="sl-SI" sz="2400" dirty="0" smtClean="0"/>
          </a:p>
          <a:p>
            <a:pPr algn="ctr">
              <a:lnSpc>
                <a:spcPct val="150000"/>
              </a:lnSpc>
            </a:pPr>
            <a:r>
              <a:rPr lang="sl-SI" sz="2400" dirty="0" smtClean="0">
                <a:hlinkClick r:id="rId10" action="ppaction://hlinksldjump"/>
              </a:rPr>
              <a:t>SEDI</a:t>
            </a:r>
            <a:endParaRPr lang="sl-SI" sz="2400" dirty="0" smtClean="0"/>
          </a:p>
          <a:p>
            <a:pPr algn="ctr">
              <a:lnSpc>
                <a:spcPct val="150000"/>
              </a:lnSpc>
            </a:pPr>
            <a:r>
              <a:rPr lang="sl-SI" sz="2400" dirty="0" smtClean="0">
                <a:hlinkClick r:id="rId11" action="ppaction://hlinksldjump"/>
              </a:rPr>
              <a:t>VSTANI</a:t>
            </a:r>
            <a:endParaRPr lang="sl-SI" sz="2400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3" name="Picture 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STRANIŠČE</a:t>
            </a:r>
            <a:endParaRPr lang="sl-SI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24801" r="29525" b="22000"/>
          <a:stretch/>
        </p:blipFill>
        <p:spPr>
          <a:xfrm rot="16200000">
            <a:off x="2028507" y="2320780"/>
            <a:ext cx="5086986" cy="3276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0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UMIJ SI ROKE</a:t>
            </a:r>
            <a:endParaRPr lang="sl-SI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23401" r="33463" b="27600"/>
          <a:stretch/>
        </p:blipFill>
        <p:spPr>
          <a:xfrm rot="10800000">
            <a:off x="1691680" y="1417638"/>
            <a:ext cx="5760640" cy="4582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1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POČISTI MIZO</a:t>
            </a:r>
            <a:endParaRPr lang="sl-SI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5" t="19201" r="27163" b="24800"/>
          <a:stretch/>
        </p:blipFill>
        <p:spPr>
          <a:xfrm>
            <a:off x="2172333" y="1421295"/>
            <a:ext cx="4799333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08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2555776" y="1196752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hlinkClick r:id="rId2" action="ppaction://hlinksldjump"/>
              </a:rPr>
              <a:t>STRANIŠČE</a:t>
            </a:r>
            <a:endParaRPr lang="sl-SI" sz="3600" dirty="0" smtClean="0"/>
          </a:p>
          <a:p>
            <a:pPr algn="ctr"/>
            <a:r>
              <a:rPr lang="sl-SI" sz="3600" dirty="0" smtClean="0">
                <a:hlinkClick r:id="rId3" action="ppaction://hlinksldjump"/>
              </a:rPr>
              <a:t>UMIJ SI ROKE</a:t>
            </a:r>
            <a:endParaRPr lang="sl-SI" sz="3600" dirty="0" smtClean="0"/>
          </a:p>
          <a:p>
            <a:endParaRPr lang="sl-SI" dirty="0"/>
          </a:p>
        </p:txBody>
      </p:sp>
      <p:pic>
        <p:nvPicPr>
          <p:cNvPr id="6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1331640" y="1412776"/>
            <a:ext cx="61206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hlinkClick r:id="rId2" action="ppaction://hlinksldjump"/>
              </a:rPr>
              <a:t>PRIPRAVI SE ZA TELOVADBO</a:t>
            </a:r>
            <a:endParaRPr lang="sl-SI" sz="3200" dirty="0" smtClean="0"/>
          </a:p>
          <a:p>
            <a:pPr algn="ctr"/>
            <a:r>
              <a:rPr lang="sl-SI" sz="3200" dirty="0" smtClean="0">
                <a:hlinkClick r:id="rId3" action="ppaction://hlinksldjump"/>
              </a:rPr>
              <a:t>PRIPRAVI SE ZA VEN</a:t>
            </a:r>
            <a:endParaRPr lang="sl-SI" sz="3200" dirty="0" smtClean="0"/>
          </a:p>
          <a:p>
            <a:pPr algn="ctr"/>
            <a:r>
              <a:rPr lang="sl-SI" sz="3200" dirty="0" smtClean="0">
                <a:hlinkClick r:id="rId4" action="ppaction://hlinksldjump"/>
              </a:rPr>
              <a:t>ODMOR</a:t>
            </a:r>
            <a:endParaRPr lang="sl-SI" sz="3200" dirty="0" smtClean="0"/>
          </a:p>
          <a:p>
            <a:pPr algn="ctr"/>
            <a:r>
              <a:rPr lang="sl-SI" sz="3200" dirty="0" smtClean="0">
                <a:hlinkClick r:id="rId5" action="ppaction://hlinksldjump"/>
              </a:rPr>
              <a:t>MALICA</a:t>
            </a:r>
            <a:endParaRPr lang="sl-SI" sz="3200" dirty="0" smtClean="0"/>
          </a:p>
          <a:p>
            <a:pPr algn="ctr"/>
            <a:r>
              <a:rPr lang="sl-SI" sz="3200" dirty="0" smtClean="0">
                <a:hlinkClick r:id="rId6" action="ppaction://hlinksldjump"/>
              </a:rPr>
              <a:t>PREZRAČITE UČILNICO</a:t>
            </a:r>
            <a:endParaRPr lang="sl-SI" sz="3200" dirty="0" smtClean="0"/>
          </a:p>
          <a:p>
            <a:pPr algn="ctr"/>
            <a:r>
              <a:rPr lang="sl-SI" sz="3200" dirty="0" smtClean="0">
                <a:hlinkClick r:id="rId7" action="ppaction://hlinksldjump"/>
              </a:rPr>
              <a:t>POČISTI MIZO</a:t>
            </a:r>
            <a:endParaRPr lang="sl-SI" sz="3200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6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PRIDI K TABLI</a:t>
            </a:r>
            <a:endParaRPr lang="sl-SI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17801" r="27951" b="24801"/>
          <a:stretch/>
        </p:blipFill>
        <p:spPr>
          <a:xfrm rot="10800000">
            <a:off x="1473976" y="1417638"/>
            <a:ext cx="6442702" cy="4891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8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TIŠINA</a:t>
            </a:r>
            <a:endParaRPr lang="sl-SI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7" t="33200" r="33201" b="36351"/>
          <a:stretch/>
        </p:blipFill>
        <p:spPr>
          <a:xfrm rot="16200000">
            <a:off x="2255018" y="1289449"/>
            <a:ext cx="4633963" cy="516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4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DELO V SKUPINI</a:t>
            </a:r>
            <a:endParaRPr lang="sl-SI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29000" r="31334" b="33200"/>
          <a:stretch/>
        </p:blipFill>
        <p:spPr>
          <a:xfrm rot="16200000">
            <a:off x="2279744" y="1037347"/>
            <a:ext cx="4584511" cy="5894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4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DELO V DVOJICAH</a:t>
            </a:r>
            <a:endParaRPr lang="sl-SI" dirty="0"/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16401" r="25588" b="31801"/>
          <a:stretch/>
        </p:blipFill>
        <p:spPr>
          <a:xfrm flipV="1">
            <a:off x="1244062" y="1844824"/>
            <a:ext cx="6655875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75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DOMAČA NALOGA</a:t>
            </a:r>
            <a:endParaRPr lang="sl-SI" dirty="0"/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t="13601" r="31888" b="29000"/>
          <a:stretch/>
        </p:blipFill>
        <p:spPr>
          <a:xfrm rot="10800000">
            <a:off x="1691680" y="1416359"/>
            <a:ext cx="5760640" cy="4920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8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80</Words>
  <Application>Microsoft Office PowerPoint</Application>
  <PresentationFormat>Diaprojekcija na zaslonu (4:3)</PresentationFormat>
  <Paragraphs>41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PRIDI K TABLI</vt:lpstr>
      <vt:lpstr>TIŠINA</vt:lpstr>
      <vt:lpstr>DELO V SKUPINI</vt:lpstr>
      <vt:lpstr>DELO V DVOJICAH</vt:lpstr>
      <vt:lpstr>DOMAČA NALOGA</vt:lpstr>
      <vt:lpstr>ODMOR</vt:lpstr>
      <vt:lpstr>DVIGNI ROKO</vt:lpstr>
      <vt:lpstr>MALICA</vt:lpstr>
      <vt:lpstr>NAREDITE KROG</vt:lpstr>
      <vt:lpstr>PRIPRAVI SE ZA VEN</vt:lpstr>
      <vt:lpstr>PRIPRAVI SE ZA TELOVADBO</vt:lpstr>
      <vt:lpstr>NAREDITE VRSTO</vt:lpstr>
      <vt:lpstr>PREZRAČITE UČILNICO</vt:lpstr>
      <vt:lpstr>SEDI</vt:lpstr>
      <vt:lpstr>VSTANI</vt:lpstr>
      <vt:lpstr>STRANIŠČE</vt:lpstr>
      <vt:lpstr>UMIJ SI ROKE</vt:lpstr>
      <vt:lpstr>POČISTI MIZO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Julija</dc:creator>
  <cp:lastModifiedBy>Kristina Breznik</cp:lastModifiedBy>
  <cp:revision>19</cp:revision>
  <dcterms:created xsi:type="dcterms:W3CDTF">2017-06-12T07:06:07Z</dcterms:created>
  <dcterms:modified xsi:type="dcterms:W3CDTF">2017-06-21T17:33:10Z</dcterms:modified>
</cp:coreProperties>
</file>