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22700"/>
    <a:srgbClr val="CC3300"/>
    <a:srgbClr val="FFA3F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4671" autoAdjust="0"/>
  </p:normalViewPr>
  <p:slideViewPr>
    <p:cSldViewPr>
      <p:cViewPr>
        <p:scale>
          <a:sx n="80" d="100"/>
          <a:sy n="80" d="100"/>
        </p:scale>
        <p:origin x="-900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06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8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48599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1048601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104860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25F2-9743-4FD9-837F-2828012EC4EC}" type="datetimeFigureOut">
              <a:rPr lang="sl-SI" smtClean="0"/>
              <a:t>22.7.2017</a:t>
            </a:fld>
            <a:endParaRPr lang="sl-SI"/>
          </a:p>
        </p:txBody>
      </p:sp>
      <p:sp>
        <p:nvSpPr>
          <p:cNvPr id="104860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4860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45DD-765B-49F0-82F3-7DAB4B2468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1048644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4864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25F2-9743-4FD9-837F-2828012EC4EC}" type="datetimeFigureOut">
              <a:rPr lang="sl-SI" smtClean="0"/>
              <a:t>22.7.2017</a:t>
            </a:fld>
            <a:endParaRPr lang="sl-SI"/>
          </a:p>
        </p:txBody>
      </p:sp>
      <p:sp>
        <p:nvSpPr>
          <p:cNvPr id="104864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4864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45DD-765B-49F0-82F3-7DAB4B2468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1048625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48626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25F2-9743-4FD9-837F-2828012EC4EC}" type="datetimeFigureOut">
              <a:rPr lang="sl-SI" smtClean="0"/>
              <a:t>22.7.2017</a:t>
            </a:fld>
            <a:endParaRPr lang="sl-SI"/>
          </a:p>
        </p:txBody>
      </p:sp>
      <p:sp>
        <p:nvSpPr>
          <p:cNvPr id="1048627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48628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45DD-765B-49F0-82F3-7DAB4B2468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1048582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4858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25F2-9743-4FD9-837F-2828012EC4EC}" type="datetimeFigureOut">
              <a:rPr lang="sl-SI" smtClean="0"/>
              <a:t>22.7.2017</a:t>
            </a:fld>
            <a:endParaRPr lang="sl-SI"/>
          </a:p>
        </p:txBody>
      </p:sp>
      <p:sp>
        <p:nvSpPr>
          <p:cNvPr id="104858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4858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45DD-765B-49F0-82F3-7DAB4B2468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1048639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48640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25F2-9743-4FD9-837F-2828012EC4EC}" type="datetimeFigureOut">
              <a:rPr lang="sl-SI" smtClean="0"/>
              <a:t>22.7.2017</a:t>
            </a:fld>
            <a:endParaRPr lang="sl-SI"/>
          </a:p>
        </p:txBody>
      </p:sp>
      <p:sp>
        <p:nvSpPr>
          <p:cNvPr id="1048641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48642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45DD-765B-49F0-82F3-7DAB4B2468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1048607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48608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48609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25F2-9743-4FD9-837F-2828012EC4EC}" type="datetimeFigureOut">
              <a:rPr lang="sl-SI" smtClean="0"/>
              <a:t>22.7.2017</a:t>
            </a:fld>
            <a:endParaRPr lang="sl-SI"/>
          </a:p>
        </p:txBody>
      </p:sp>
      <p:sp>
        <p:nvSpPr>
          <p:cNvPr id="1048610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48611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45DD-765B-49F0-82F3-7DAB4B2468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104861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4861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4861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4861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4861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25F2-9743-4FD9-837F-2828012EC4EC}" type="datetimeFigureOut">
              <a:rPr lang="sl-SI" smtClean="0"/>
              <a:t>22.7.2017</a:t>
            </a:fld>
            <a:endParaRPr lang="sl-SI"/>
          </a:p>
        </p:txBody>
      </p:sp>
      <p:sp>
        <p:nvSpPr>
          <p:cNvPr id="104861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4861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45DD-765B-49F0-82F3-7DAB4B2468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1048621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25F2-9743-4FD9-837F-2828012EC4EC}" type="datetimeFigureOut">
              <a:rPr lang="sl-SI" smtClean="0"/>
              <a:t>22.7.2017</a:t>
            </a:fld>
            <a:endParaRPr lang="sl-SI"/>
          </a:p>
        </p:txBody>
      </p:sp>
      <p:sp>
        <p:nvSpPr>
          <p:cNvPr id="1048622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48623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45DD-765B-49F0-82F3-7DAB4B2468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25F2-9743-4FD9-837F-2828012EC4EC}" type="datetimeFigureOut">
              <a:rPr lang="sl-SI" smtClean="0"/>
              <a:t>22.7.2017</a:t>
            </a:fld>
            <a:endParaRPr lang="sl-SI"/>
          </a:p>
        </p:txBody>
      </p:sp>
      <p:sp>
        <p:nvSpPr>
          <p:cNvPr id="1048630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48631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45DD-765B-49F0-82F3-7DAB4B2468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1048649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48650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48651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25F2-9743-4FD9-837F-2828012EC4EC}" type="datetimeFigureOut">
              <a:rPr lang="sl-SI" smtClean="0"/>
              <a:t>22.7.2017</a:t>
            </a:fld>
            <a:endParaRPr lang="sl-SI"/>
          </a:p>
        </p:txBody>
      </p:sp>
      <p:sp>
        <p:nvSpPr>
          <p:cNvPr id="1048652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48653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45DD-765B-49F0-82F3-7DAB4B2468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104863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104863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4863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25F2-9743-4FD9-837F-2828012EC4EC}" type="datetimeFigureOut">
              <a:rPr lang="sl-SI" smtClean="0"/>
              <a:t>22.7.2017</a:t>
            </a:fld>
            <a:endParaRPr lang="sl-SI"/>
          </a:p>
        </p:txBody>
      </p:sp>
      <p:sp>
        <p:nvSpPr>
          <p:cNvPr id="104863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4863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45DD-765B-49F0-82F3-7DAB4B2468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1048577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48578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F25F2-9743-4FD9-837F-2828012EC4EC}" type="datetimeFigureOut">
              <a:rPr lang="sl-SI" smtClean="0"/>
              <a:t>22.7.2017</a:t>
            </a:fld>
            <a:endParaRPr lang="sl-SI"/>
          </a:p>
        </p:txBody>
      </p:sp>
      <p:sp>
        <p:nvSpPr>
          <p:cNvPr id="1048579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048580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F45DD-765B-49F0-82F3-7DAB4B2468B6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26" Type="http://schemas.openxmlformats.org/officeDocument/2006/relationships/audio" Target="../media/media13.wav"/><Relationship Id="rId39" Type="http://schemas.microsoft.com/office/2007/relationships/media" Target="../media/media20.wav"/><Relationship Id="rId21" Type="http://schemas.microsoft.com/office/2007/relationships/media" Target="../media/media11.wav"/><Relationship Id="rId34" Type="http://schemas.openxmlformats.org/officeDocument/2006/relationships/audio" Target="../media/media17.wav"/><Relationship Id="rId42" Type="http://schemas.openxmlformats.org/officeDocument/2006/relationships/audio" Target="../media/media21.wav"/><Relationship Id="rId47" Type="http://schemas.microsoft.com/office/2007/relationships/media" Target="../media/media24.mp3"/><Relationship Id="rId50" Type="http://schemas.openxmlformats.org/officeDocument/2006/relationships/audio" Target="../media/media25.mp3"/><Relationship Id="rId55" Type="http://schemas.microsoft.com/office/2007/relationships/media" Target="../media/media28.mp3"/><Relationship Id="rId63" Type="http://schemas.microsoft.com/office/2007/relationships/media" Target="../media/media32.mp3"/><Relationship Id="rId68" Type="http://schemas.openxmlformats.org/officeDocument/2006/relationships/audio" Target="../media/media34.mp3"/><Relationship Id="rId76" Type="http://schemas.openxmlformats.org/officeDocument/2006/relationships/audio" Target="../media/media38.mp3"/><Relationship Id="rId84" Type="http://schemas.openxmlformats.org/officeDocument/2006/relationships/audio" Target="../media/media42.mp3"/><Relationship Id="rId89" Type="http://schemas.openxmlformats.org/officeDocument/2006/relationships/slideLayout" Target="../slideLayouts/slideLayout2.xml"/><Relationship Id="rId7" Type="http://schemas.microsoft.com/office/2007/relationships/media" Target="../media/media4.wav"/><Relationship Id="rId71" Type="http://schemas.microsoft.com/office/2007/relationships/media" Target="../media/media36.mp3"/><Relationship Id="rId92" Type="http://schemas.openxmlformats.org/officeDocument/2006/relationships/image" Target="../media/image3.png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9" Type="http://schemas.microsoft.com/office/2007/relationships/media" Target="../media/media15.wav"/><Relationship Id="rId11" Type="http://schemas.microsoft.com/office/2007/relationships/media" Target="../media/media6.wav"/><Relationship Id="rId24" Type="http://schemas.openxmlformats.org/officeDocument/2006/relationships/audio" Target="../media/media12.wav"/><Relationship Id="rId32" Type="http://schemas.openxmlformats.org/officeDocument/2006/relationships/audio" Target="../media/media16.wav"/><Relationship Id="rId37" Type="http://schemas.microsoft.com/office/2007/relationships/media" Target="../media/media19.wav"/><Relationship Id="rId40" Type="http://schemas.openxmlformats.org/officeDocument/2006/relationships/audio" Target="../media/media20.wav"/><Relationship Id="rId45" Type="http://schemas.microsoft.com/office/2007/relationships/media" Target="../media/media23.mp3"/><Relationship Id="rId53" Type="http://schemas.microsoft.com/office/2007/relationships/media" Target="../media/media27.mp3"/><Relationship Id="rId58" Type="http://schemas.openxmlformats.org/officeDocument/2006/relationships/audio" Target="../media/media29.mp3"/><Relationship Id="rId66" Type="http://schemas.openxmlformats.org/officeDocument/2006/relationships/audio" Target="../media/media33.mp3"/><Relationship Id="rId74" Type="http://schemas.openxmlformats.org/officeDocument/2006/relationships/audio" Target="../media/media37.mp3"/><Relationship Id="rId79" Type="http://schemas.microsoft.com/office/2007/relationships/media" Target="../media/media40.mp3"/><Relationship Id="rId87" Type="http://schemas.microsoft.com/office/2007/relationships/media" Target="../media/media44.mp3"/><Relationship Id="rId5" Type="http://schemas.microsoft.com/office/2007/relationships/media" Target="../media/media3.wav"/><Relationship Id="rId61" Type="http://schemas.microsoft.com/office/2007/relationships/media" Target="../media/media31.mp3"/><Relationship Id="rId82" Type="http://schemas.openxmlformats.org/officeDocument/2006/relationships/audio" Target="../media/media41.mp3"/><Relationship Id="rId90" Type="http://schemas.openxmlformats.org/officeDocument/2006/relationships/notesSlide" Target="../notesSlides/notesSlide1.xml"/><Relationship Id="rId19" Type="http://schemas.microsoft.com/office/2007/relationships/media" Target="../media/media10.wav"/><Relationship Id="rId14" Type="http://schemas.openxmlformats.org/officeDocument/2006/relationships/audio" Target="../media/media7.wav"/><Relationship Id="rId22" Type="http://schemas.openxmlformats.org/officeDocument/2006/relationships/audio" Target="../media/media11.wav"/><Relationship Id="rId27" Type="http://schemas.microsoft.com/office/2007/relationships/media" Target="../media/media14.wav"/><Relationship Id="rId30" Type="http://schemas.openxmlformats.org/officeDocument/2006/relationships/audio" Target="../media/media15.wav"/><Relationship Id="rId35" Type="http://schemas.microsoft.com/office/2007/relationships/media" Target="../media/media18.wav"/><Relationship Id="rId43" Type="http://schemas.microsoft.com/office/2007/relationships/media" Target="../media/media22.wav"/><Relationship Id="rId48" Type="http://schemas.openxmlformats.org/officeDocument/2006/relationships/audio" Target="../media/media24.mp3"/><Relationship Id="rId56" Type="http://schemas.openxmlformats.org/officeDocument/2006/relationships/audio" Target="../media/media28.mp3"/><Relationship Id="rId64" Type="http://schemas.openxmlformats.org/officeDocument/2006/relationships/audio" Target="../media/media32.mp3"/><Relationship Id="rId69" Type="http://schemas.microsoft.com/office/2007/relationships/media" Target="../media/media35.mp3"/><Relationship Id="rId77" Type="http://schemas.microsoft.com/office/2007/relationships/media" Target="../media/media39.mp3"/><Relationship Id="rId8" Type="http://schemas.openxmlformats.org/officeDocument/2006/relationships/audio" Target="../media/media4.wav"/><Relationship Id="rId51" Type="http://schemas.microsoft.com/office/2007/relationships/media" Target="../media/media26.mp3"/><Relationship Id="rId72" Type="http://schemas.openxmlformats.org/officeDocument/2006/relationships/audio" Target="../media/media36.mp3"/><Relationship Id="rId80" Type="http://schemas.openxmlformats.org/officeDocument/2006/relationships/audio" Target="../media/media40.mp3"/><Relationship Id="rId85" Type="http://schemas.microsoft.com/office/2007/relationships/media" Target="../media/media43.mp3"/><Relationship Id="rId93" Type="http://schemas.openxmlformats.org/officeDocument/2006/relationships/image" Target="../media/image4.png"/><Relationship Id="rId3" Type="http://schemas.microsoft.com/office/2007/relationships/media" Target="../media/media2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microsoft.com/office/2007/relationships/media" Target="../media/media13.wav"/><Relationship Id="rId33" Type="http://schemas.microsoft.com/office/2007/relationships/media" Target="../media/media17.wav"/><Relationship Id="rId38" Type="http://schemas.openxmlformats.org/officeDocument/2006/relationships/audio" Target="../media/media19.wav"/><Relationship Id="rId46" Type="http://schemas.openxmlformats.org/officeDocument/2006/relationships/audio" Target="../media/media23.mp3"/><Relationship Id="rId59" Type="http://schemas.microsoft.com/office/2007/relationships/media" Target="../media/media30.mp3"/><Relationship Id="rId67" Type="http://schemas.microsoft.com/office/2007/relationships/media" Target="../media/media34.mp3"/><Relationship Id="rId20" Type="http://schemas.openxmlformats.org/officeDocument/2006/relationships/audio" Target="../media/media10.wav"/><Relationship Id="rId41" Type="http://schemas.microsoft.com/office/2007/relationships/media" Target="../media/media21.wav"/><Relationship Id="rId54" Type="http://schemas.openxmlformats.org/officeDocument/2006/relationships/audio" Target="../media/media27.mp3"/><Relationship Id="rId62" Type="http://schemas.openxmlformats.org/officeDocument/2006/relationships/audio" Target="../media/media31.mp3"/><Relationship Id="rId70" Type="http://schemas.openxmlformats.org/officeDocument/2006/relationships/audio" Target="../media/media35.mp3"/><Relationship Id="rId75" Type="http://schemas.microsoft.com/office/2007/relationships/media" Target="../media/media38.mp3"/><Relationship Id="rId83" Type="http://schemas.microsoft.com/office/2007/relationships/media" Target="../media/media42.mp3"/><Relationship Id="rId88" Type="http://schemas.openxmlformats.org/officeDocument/2006/relationships/audio" Target="../media/media44.mp3"/><Relationship Id="rId91" Type="http://schemas.openxmlformats.org/officeDocument/2006/relationships/image" Target="../media/image2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5" Type="http://schemas.microsoft.com/office/2007/relationships/media" Target="../media/media8.wav"/><Relationship Id="rId23" Type="http://schemas.microsoft.com/office/2007/relationships/media" Target="../media/media12.wav"/><Relationship Id="rId28" Type="http://schemas.openxmlformats.org/officeDocument/2006/relationships/audio" Target="../media/media14.wav"/><Relationship Id="rId36" Type="http://schemas.openxmlformats.org/officeDocument/2006/relationships/audio" Target="../media/media18.wav"/><Relationship Id="rId49" Type="http://schemas.microsoft.com/office/2007/relationships/media" Target="../media/media25.mp3"/><Relationship Id="rId57" Type="http://schemas.microsoft.com/office/2007/relationships/media" Target="../media/media29.mp3"/><Relationship Id="rId10" Type="http://schemas.openxmlformats.org/officeDocument/2006/relationships/audio" Target="../media/media5.wav"/><Relationship Id="rId31" Type="http://schemas.microsoft.com/office/2007/relationships/media" Target="../media/media16.wav"/><Relationship Id="rId44" Type="http://schemas.openxmlformats.org/officeDocument/2006/relationships/audio" Target="../media/media22.wav"/><Relationship Id="rId52" Type="http://schemas.openxmlformats.org/officeDocument/2006/relationships/audio" Target="../media/media26.mp3"/><Relationship Id="rId60" Type="http://schemas.openxmlformats.org/officeDocument/2006/relationships/audio" Target="../media/media30.mp3"/><Relationship Id="rId65" Type="http://schemas.microsoft.com/office/2007/relationships/media" Target="../media/media33.mp3"/><Relationship Id="rId73" Type="http://schemas.microsoft.com/office/2007/relationships/media" Target="../media/media37.mp3"/><Relationship Id="rId78" Type="http://schemas.openxmlformats.org/officeDocument/2006/relationships/audio" Target="../media/media39.mp3"/><Relationship Id="rId81" Type="http://schemas.microsoft.com/office/2007/relationships/media" Target="../media/media41.mp3"/><Relationship Id="rId86" Type="http://schemas.openxmlformats.org/officeDocument/2006/relationships/audio" Target="../media/media43.mp3"/><Relationship Id="rId94" Type="http://schemas.openxmlformats.org/officeDocument/2006/relationships/image" Target="../media/image5.png"/><Relationship Id="rId4" Type="http://schemas.openxmlformats.org/officeDocument/2006/relationships/audio" Target="../media/media2.wav"/><Relationship Id="rId9" Type="http://schemas.microsoft.com/office/2007/relationships/media" Target="../media/media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Naslov 3"/>
          <p:cNvSpPr>
            <a:spLocks noGrp="1"/>
          </p:cNvSpPr>
          <p:nvPr>
            <p:ph type="ctrTitle"/>
          </p:nvPr>
        </p:nvSpPr>
        <p:spPr>
          <a:xfrm>
            <a:off x="-108520" y="3645024"/>
            <a:ext cx="7772400" cy="2406129"/>
          </a:xfrm>
        </p:spPr>
        <p:txBody>
          <a:bodyPr>
            <a:normAutofit fontScale="90000"/>
          </a:bodyPr>
          <a:lstStyle/>
          <a:p>
            <a:pPr algn="r"/>
            <a:r>
              <a:rPr lang="sl-SI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SPOZNAVANJE BESED ZA BARVE</a:t>
            </a:r>
            <a:r>
              <a:rPr lang="sl-SI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sl-SI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sl-SI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pri </a:t>
            </a:r>
            <a:r>
              <a:rPr lang="sl-SI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delu s priseljenci (albanski, arabski in bosanski jezik)</a:t>
            </a:r>
            <a:endParaRPr lang="sl-SI" sz="2400" dirty="0"/>
          </a:p>
        </p:txBody>
      </p:sp>
      <p:sp>
        <p:nvSpPr>
          <p:cNvPr id="2" name="Interaktivni gumb: Naprej ali naslednji 1">
            <a:hlinkClick r:id="" action="ppaction://hlinkshowjump?jump=nextslide" highlightClick="1"/>
          </p:cNvPr>
          <p:cNvSpPr/>
          <p:nvPr/>
        </p:nvSpPr>
        <p:spPr>
          <a:xfrm>
            <a:off x="5940152" y="5916421"/>
            <a:ext cx="1296144" cy="864096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Zaobljeni pravokotnik 3"/>
          <p:cNvSpPr/>
          <p:nvPr/>
        </p:nvSpPr>
        <p:spPr>
          <a:xfrm>
            <a:off x="154844" y="116633"/>
            <a:ext cx="1104788" cy="1944216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bg1"/>
                </a:solidFill>
              </a:rPr>
              <a:t>RDEČA</a:t>
            </a:r>
            <a:endParaRPr lang="sl-SI" sz="1400" dirty="0">
              <a:solidFill>
                <a:schemeClr val="bg1"/>
              </a:solidFill>
            </a:endParaRPr>
          </a:p>
        </p:txBody>
      </p:sp>
      <p:sp>
        <p:nvSpPr>
          <p:cNvPr id="1048587" name="Zaobljeni pravokotnik 9"/>
          <p:cNvSpPr/>
          <p:nvPr/>
        </p:nvSpPr>
        <p:spPr>
          <a:xfrm>
            <a:off x="154844" y="2348880"/>
            <a:ext cx="1104788" cy="1944216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tx1"/>
                </a:solidFill>
              </a:rPr>
              <a:t>RUMENA</a:t>
            </a:r>
            <a:endParaRPr lang="sl-SI" sz="1400" dirty="0">
              <a:solidFill>
                <a:schemeClr val="tx1"/>
              </a:solidFill>
            </a:endParaRPr>
          </a:p>
        </p:txBody>
      </p:sp>
      <p:sp>
        <p:nvSpPr>
          <p:cNvPr id="1048588" name="Zaobljeni pravokotnik 10"/>
          <p:cNvSpPr/>
          <p:nvPr/>
        </p:nvSpPr>
        <p:spPr>
          <a:xfrm>
            <a:off x="154844" y="4581128"/>
            <a:ext cx="1104788" cy="1944216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tx1"/>
                </a:solidFill>
              </a:rPr>
              <a:t>ZELENA</a:t>
            </a:r>
            <a:endParaRPr lang="sl-SI" sz="1400" dirty="0">
              <a:solidFill>
                <a:schemeClr val="tx1"/>
              </a:solidFill>
            </a:endParaRPr>
          </a:p>
        </p:txBody>
      </p:sp>
      <p:sp>
        <p:nvSpPr>
          <p:cNvPr id="1048589" name="Zaobljeni pravokotnik 11"/>
          <p:cNvSpPr/>
          <p:nvPr/>
        </p:nvSpPr>
        <p:spPr>
          <a:xfrm>
            <a:off x="2555776" y="116633"/>
            <a:ext cx="1080120" cy="1944216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tx1"/>
                </a:solidFill>
              </a:rPr>
              <a:t>MODRA</a:t>
            </a:r>
            <a:endParaRPr lang="sl-SI" sz="1400" dirty="0">
              <a:solidFill>
                <a:schemeClr val="tx1"/>
              </a:solidFill>
            </a:endParaRPr>
          </a:p>
        </p:txBody>
      </p:sp>
      <p:sp>
        <p:nvSpPr>
          <p:cNvPr id="1048590" name="Zaobljeni pravokotnik 12"/>
          <p:cNvSpPr/>
          <p:nvPr/>
        </p:nvSpPr>
        <p:spPr>
          <a:xfrm>
            <a:off x="2555776" y="2348880"/>
            <a:ext cx="1080120" cy="1944216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bg1"/>
                </a:solidFill>
              </a:rPr>
              <a:t>VIJOLIČNA</a:t>
            </a:r>
            <a:endParaRPr lang="sl-SI" sz="1400" dirty="0">
              <a:solidFill>
                <a:schemeClr val="bg1"/>
              </a:solidFill>
            </a:endParaRPr>
          </a:p>
        </p:txBody>
      </p:sp>
      <p:sp>
        <p:nvSpPr>
          <p:cNvPr id="1048591" name="Zaobljeni pravokotnik 13"/>
          <p:cNvSpPr/>
          <p:nvPr/>
        </p:nvSpPr>
        <p:spPr>
          <a:xfrm>
            <a:off x="2555776" y="4581128"/>
            <a:ext cx="1080120" cy="1944216"/>
          </a:xfrm>
          <a:prstGeom prst="roundRect">
            <a:avLst/>
          </a:prstGeom>
          <a:solidFill>
            <a:srgbClr val="A227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bg1"/>
                </a:solidFill>
              </a:rPr>
              <a:t>RJAVA</a:t>
            </a:r>
            <a:endParaRPr lang="sl-SI" sz="1400" dirty="0">
              <a:solidFill>
                <a:schemeClr val="bg1"/>
              </a:solidFill>
            </a:endParaRPr>
          </a:p>
        </p:txBody>
      </p:sp>
      <p:sp>
        <p:nvSpPr>
          <p:cNvPr id="1048592" name="Zaobljeni pravokotnik 14"/>
          <p:cNvSpPr/>
          <p:nvPr/>
        </p:nvSpPr>
        <p:spPr>
          <a:xfrm>
            <a:off x="4763356" y="134863"/>
            <a:ext cx="1104788" cy="1944216"/>
          </a:xfrm>
          <a:prstGeom prst="roundRect">
            <a:avLst/>
          </a:prstGeom>
          <a:solidFill>
            <a:srgbClr val="0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bg1"/>
                </a:solidFill>
              </a:rPr>
              <a:t>ČRNA</a:t>
            </a:r>
            <a:endParaRPr lang="sl-SI" sz="1400" dirty="0">
              <a:solidFill>
                <a:schemeClr val="bg1"/>
              </a:solidFill>
            </a:endParaRPr>
          </a:p>
        </p:txBody>
      </p:sp>
      <p:sp>
        <p:nvSpPr>
          <p:cNvPr id="1048593" name="Zaobljeni pravokotnik 15"/>
          <p:cNvSpPr/>
          <p:nvPr/>
        </p:nvSpPr>
        <p:spPr>
          <a:xfrm>
            <a:off x="4763356" y="2367110"/>
            <a:ext cx="1104788" cy="1944216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tx1"/>
                </a:solidFill>
              </a:rPr>
              <a:t>BELA</a:t>
            </a:r>
            <a:endParaRPr lang="sl-SI" sz="1400" dirty="0">
              <a:solidFill>
                <a:schemeClr val="tx1"/>
              </a:solidFill>
            </a:endParaRPr>
          </a:p>
        </p:txBody>
      </p:sp>
      <p:sp>
        <p:nvSpPr>
          <p:cNvPr id="1048594" name="Zaobljeni pravokotnik 16"/>
          <p:cNvSpPr/>
          <p:nvPr/>
        </p:nvSpPr>
        <p:spPr>
          <a:xfrm>
            <a:off x="4763356" y="4599358"/>
            <a:ext cx="1104788" cy="194421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tx1"/>
                </a:solidFill>
              </a:rPr>
              <a:t>SIVA</a:t>
            </a:r>
            <a:endParaRPr lang="sl-SI" sz="1400" dirty="0">
              <a:solidFill>
                <a:schemeClr val="tx1"/>
              </a:solidFill>
            </a:endParaRPr>
          </a:p>
        </p:txBody>
      </p:sp>
      <p:sp>
        <p:nvSpPr>
          <p:cNvPr id="1048595" name="Zaobljeni pravokotnik 17"/>
          <p:cNvSpPr/>
          <p:nvPr/>
        </p:nvSpPr>
        <p:spPr>
          <a:xfrm>
            <a:off x="7092280" y="134863"/>
            <a:ext cx="1080120" cy="1944216"/>
          </a:xfrm>
          <a:prstGeom prst="roundRect">
            <a:avLst/>
          </a:prstGeom>
          <a:solidFill>
            <a:srgbClr val="FF99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tx1"/>
                </a:solidFill>
              </a:rPr>
              <a:t>ORANŽNA</a:t>
            </a:r>
            <a:endParaRPr lang="sl-SI" sz="1400" dirty="0">
              <a:solidFill>
                <a:schemeClr val="tx1"/>
              </a:solidFill>
            </a:endParaRPr>
          </a:p>
        </p:txBody>
      </p:sp>
      <p:sp>
        <p:nvSpPr>
          <p:cNvPr id="1048596" name="Zaobljeni pravokotnik 18"/>
          <p:cNvSpPr/>
          <p:nvPr/>
        </p:nvSpPr>
        <p:spPr>
          <a:xfrm>
            <a:off x="7092280" y="2367110"/>
            <a:ext cx="1080120" cy="1944216"/>
          </a:xfrm>
          <a:prstGeom prst="roundRect">
            <a:avLst/>
          </a:prstGeom>
          <a:solidFill>
            <a:srgbClr val="FFA3F8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tx1"/>
                </a:solidFill>
              </a:rPr>
              <a:t>ROZA</a:t>
            </a:r>
            <a:endParaRPr lang="sl-SI" sz="1400" dirty="0">
              <a:solidFill>
                <a:schemeClr val="tx1"/>
              </a:solidFill>
            </a:endParaRPr>
          </a:p>
        </p:txBody>
      </p:sp>
      <p:pic>
        <p:nvPicPr>
          <p:cNvPr id="2097153" name="Slika 2097152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1"/>
          <a:stretch>
            <a:fillRect/>
          </a:stretch>
        </p:blipFill>
        <p:spPr>
          <a:xfrm>
            <a:off x="1420101" y="220794"/>
            <a:ext cx="360000" cy="360000"/>
          </a:xfrm>
          <a:prstGeom prst="rect">
            <a:avLst/>
          </a:prstGeom>
        </p:spPr>
      </p:pic>
      <p:pic>
        <p:nvPicPr>
          <p:cNvPr id="2097154" name="Slika 2097153"/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1420101" y="1196752"/>
            <a:ext cx="360000" cy="360000"/>
          </a:xfrm>
          <a:prstGeom prst="rect">
            <a:avLst/>
          </a:prstGeom>
        </p:spPr>
      </p:pic>
      <p:pic>
        <p:nvPicPr>
          <p:cNvPr id="2097155" name="Slika 2097154"/>
          <p:cNvPicPr>
            <a:picLocks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1"/>
          <a:stretch>
            <a:fillRect/>
          </a:stretch>
        </p:blipFill>
        <p:spPr>
          <a:xfrm>
            <a:off x="1383489" y="2420928"/>
            <a:ext cx="360000" cy="360000"/>
          </a:xfrm>
          <a:prstGeom prst="rect">
            <a:avLst/>
          </a:prstGeom>
        </p:spPr>
      </p:pic>
      <p:pic>
        <p:nvPicPr>
          <p:cNvPr id="2097156" name="Slika 2097155"/>
          <p:cNvPicPr>
            <a:picLocks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1383488" y="3429000"/>
            <a:ext cx="360000" cy="360000"/>
          </a:xfrm>
          <a:prstGeom prst="rect">
            <a:avLst/>
          </a:prstGeom>
        </p:spPr>
      </p:pic>
      <p:pic>
        <p:nvPicPr>
          <p:cNvPr id="2097157" name="Slika 2097156"/>
          <p:cNvPicPr>
            <a:picLocks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91"/>
          <a:stretch>
            <a:fillRect/>
          </a:stretch>
        </p:blipFill>
        <p:spPr>
          <a:xfrm>
            <a:off x="1383488" y="4653136"/>
            <a:ext cx="360000" cy="360000"/>
          </a:xfrm>
          <a:prstGeom prst="rect">
            <a:avLst/>
          </a:prstGeom>
        </p:spPr>
      </p:pic>
      <p:pic>
        <p:nvPicPr>
          <p:cNvPr id="2097158" name="Slika 2097157"/>
          <p:cNvPicPr>
            <a:picLocks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1396329" y="5733296"/>
            <a:ext cx="360000" cy="360000"/>
          </a:xfrm>
          <a:prstGeom prst="rect">
            <a:avLst/>
          </a:prstGeom>
        </p:spPr>
      </p:pic>
      <p:pic>
        <p:nvPicPr>
          <p:cNvPr id="2097159" name="Slika 2097158"/>
          <p:cNvPicPr>
            <a:picLocks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91"/>
          <a:stretch>
            <a:fillRect/>
          </a:stretch>
        </p:blipFill>
        <p:spPr>
          <a:xfrm>
            <a:off x="3824298" y="220794"/>
            <a:ext cx="360000" cy="360000"/>
          </a:xfrm>
          <a:prstGeom prst="rect">
            <a:avLst/>
          </a:prstGeom>
        </p:spPr>
      </p:pic>
      <p:pic>
        <p:nvPicPr>
          <p:cNvPr id="2097160" name="Slika 2097159"/>
          <p:cNvPicPr>
            <a:picLocks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3824298" y="1196792"/>
            <a:ext cx="360000" cy="360000"/>
          </a:xfrm>
          <a:prstGeom prst="rect">
            <a:avLst/>
          </a:prstGeom>
        </p:spPr>
      </p:pic>
      <p:pic>
        <p:nvPicPr>
          <p:cNvPr id="2097161" name="Slika 2097160"/>
          <p:cNvPicPr>
            <a:picLocks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91"/>
          <a:stretch>
            <a:fillRect/>
          </a:stretch>
        </p:blipFill>
        <p:spPr>
          <a:xfrm>
            <a:off x="3851960" y="2420888"/>
            <a:ext cx="360000" cy="360000"/>
          </a:xfrm>
          <a:prstGeom prst="rect">
            <a:avLst/>
          </a:prstGeom>
        </p:spPr>
      </p:pic>
      <p:pic>
        <p:nvPicPr>
          <p:cNvPr id="2097162" name="Slika 2097161"/>
          <p:cNvPicPr>
            <a:picLocks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3851960" y="3429000"/>
            <a:ext cx="360000" cy="360000"/>
          </a:xfrm>
          <a:prstGeom prst="rect">
            <a:avLst/>
          </a:prstGeom>
        </p:spPr>
      </p:pic>
      <p:pic>
        <p:nvPicPr>
          <p:cNvPr id="2097163" name="Slika 2097162"/>
          <p:cNvPicPr>
            <a:picLocks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91"/>
          <a:stretch>
            <a:fillRect/>
          </a:stretch>
        </p:blipFill>
        <p:spPr>
          <a:xfrm>
            <a:off x="8359355" y="2440300"/>
            <a:ext cx="360000" cy="360000"/>
          </a:xfrm>
          <a:prstGeom prst="rect">
            <a:avLst/>
          </a:prstGeom>
        </p:spPr>
      </p:pic>
      <p:pic>
        <p:nvPicPr>
          <p:cNvPr id="2097164" name="Slika 2097163"/>
          <p:cNvPicPr>
            <a:picLocks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8359355" y="3429000"/>
            <a:ext cx="360000" cy="360000"/>
          </a:xfrm>
          <a:prstGeom prst="rect">
            <a:avLst/>
          </a:prstGeom>
        </p:spPr>
      </p:pic>
      <p:pic>
        <p:nvPicPr>
          <p:cNvPr id="2097165" name="Slika 2097164"/>
          <p:cNvPicPr>
            <a:picLocks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91"/>
          <a:stretch>
            <a:fillRect/>
          </a:stretch>
        </p:blipFill>
        <p:spPr>
          <a:xfrm>
            <a:off x="6079084" y="2420888"/>
            <a:ext cx="360000" cy="360000"/>
          </a:xfrm>
          <a:prstGeom prst="rect">
            <a:avLst/>
          </a:prstGeom>
        </p:spPr>
      </p:pic>
      <p:pic>
        <p:nvPicPr>
          <p:cNvPr id="2097166" name="Slika 2097165"/>
          <p:cNvPicPr>
            <a:picLocks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6089768" y="3429000"/>
            <a:ext cx="360000" cy="360000"/>
          </a:xfrm>
          <a:prstGeom prst="rect">
            <a:avLst/>
          </a:prstGeom>
        </p:spPr>
      </p:pic>
      <p:pic>
        <p:nvPicPr>
          <p:cNvPr id="2097167" name="Slika 2097166"/>
          <p:cNvPicPr>
            <a:picLocks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91"/>
          <a:stretch>
            <a:fillRect/>
          </a:stretch>
        </p:blipFill>
        <p:spPr>
          <a:xfrm>
            <a:off x="3824298" y="4653176"/>
            <a:ext cx="360000" cy="360000"/>
          </a:xfrm>
          <a:prstGeom prst="rect">
            <a:avLst/>
          </a:prstGeom>
        </p:spPr>
      </p:pic>
      <p:pic>
        <p:nvPicPr>
          <p:cNvPr id="2097168" name="Slika 2097167"/>
          <p:cNvPicPr>
            <a:picLocks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3824298" y="5661248"/>
            <a:ext cx="360000" cy="360000"/>
          </a:xfrm>
          <a:prstGeom prst="rect">
            <a:avLst/>
          </a:prstGeom>
        </p:spPr>
      </p:pic>
      <p:pic>
        <p:nvPicPr>
          <p:cNvPr id="2097169" name="Slika 2097168"/>
          <p:cNvPicPr>
            <a:picLocks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6049511" y="5661248"/>
            <a:ext cx="360000" cy="360000"/>
          </a:xfrm>
          <a:prstGeom prst="rect">
            <a:avLst/>
          </a:prstGeom>
        </p:spPr>
      </p:pic>
      <p:pic>
        <p:nvPicPr>
          <p:cNvPr id="2097170" name="Slika 2097171"/>
          <p:cNvPicPr>
            <a:picLocks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91"/>
          <a:stretch>
            <a:fillRect/>
          </a:stretch>
        </p:blipFill>
        <p:spPr>
          <a:xfrm>
            <a:off x="6050564" y="4653176"/>
            <a:ext cx="360000" cy="360000"/>
          </a:xfrm>
          <a:prstGeom prst="rect">
            <a:avLst/>
          </a:prstGeom>
        </p:spPr>
      </p:pic>
      <p:pic>
        <p:nvPicPr>
          <p:cNvPr id="2097171" name="Slika 2097172"/>
          <p:cNvPicPr>
            <a:picLocks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91"/>
          <a:stretch>
            <a:fillRect/>
          </a:stretch>
        </p:blipFill>
        <p:spPr>
          <a:xfrm>
            <a:off x="6050564" y="188640"/>
            <a:ext cx="360000" cy="360000"/>
          </a:xfrm>
          <a:prstGeom prst="rect">
            <a:avLst/>
          </a:prstGeom>
        </p:spPr>
      </p:pic>
      <p:pic>
        <p:nvPicPr>
          <p:cNvPr id="2097172" name="Slika 2097173"/>
          <p:cNvPicPr>
            <a:picLocks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6050563" y="1196752"/>
            <a:ext cx="360000" cy="360000"/>
          </a:xfrm>
          <a:prstGeom prst="rect">
            <a:avLst/>
          </a:prstGeom>
        </p:spPr>
      </p:pic>
      <p:pic>
        <p:nvPicPr>
          <p:cNvPr id="2097173" name="Slika 2097174"/>
          <p:cNvPicPr>
            <a:picLocks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91"/>
          <a:stretch>
            <a:fillRect/>
          </a:stretch>
        </p:blipFill>
        <p:spPr>
          <a:xfrm>
            <a:off x="8359356" y="188640"/>
            <a:ext cx="360000" cy="360000"/>
          </a:xfrm>
          <a:prstGeom prst="rect">
            <a:avLst/>
          </a:prstGeom>
        </p:spPr>
      </p:pic>
      <p:pic>
        <p:nvPicPr>
          <p:cNvPr id="2097174" name="Slika 2097175"/>
          <p:cNvPicPr>
            <a:picLocks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92"/>
          <a:stretch>
            <a:fillRect/>
          </a:stretch>
        </p:blipFill>
        <p:spPr>
          <a:xfrm>
            <a:off x="8359355" y="1196752"/>
            <a:ext cx="360000" cy="360000"/>
          </a:xfrm>
          <a:prstGeom prst="rect">
            <a:avLst/>
          </a:prstGeom>
        </p:spPr>
      </p:pic>
      <p:pic>
        <p:nvPicPr>
          <p:cNvPr id="2097175" name="Slika 2097174"/>
          <p:cNvPicPr>
            <a:picLocks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93"/>
          <a:stretch>
            <a:fillRect/>
          </a:stretch>
        </p:blipFill>
        <p:spPr>
          <a:xfrm>
            <a:off x="1420101" y="692696"/>
            <a:ext cx="360000" cy="360000"/>
          </a:xfrm>
          <a:prstGeom prst="rect">
            <a:avLst/>
          </a:prstGeom>
        </p:spPr>
      </p:pic>
      <p:pic>
        <p:nvPicPr>
          <p:cNvPr id="2097176" name="Slika 2097175"/>
          <p:cNvPicPr>
            <a:picLocks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93"/>
          <a:stretch>
            <a:fillRect/>
          </a:stretch>
        </p:blipFill>
        <p:spPr>
          <a:xfrm>
            <a:off x="1383488" y="2924944"/>
            <a:ext cx="360000" cy="360000"/>
          </a:xfrm>
          <a:prstGeom prst="rect">
            <a:avLst/>
          </a:prstGeom>
        </p:spPr>
      </p:pic>
      <p:pic>
        <p:nvPicPr>
          <p:cNvPr id="2097177" name="Slika 2097176"/>
          <p:cNvPicPr>
            <a:picLocks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93"/>
          <a:stretch>
            <a:fillRect/>
          </a:stretch>
        </p:blipFill>
        <p:spPr>
          <a:xfrm>
            <a:off x="1396329" y="5157192"/>
            <a:ext cx="360000" cy="360000"/>
          </a:xfrm>
          <a:prstGeom prst="rect">
            <a:avLst/>
          </a:prstGeom>
        </p:spPr>
      </p:pic>
      <p:pic>
        <p:nvPicPr>
          <p:cNvPr id="2097178" name="Slika 2097177"/>
          <p:cNvPicPr>
            <a:picLocks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93"/>
          <a:stretch>
            <a:fillRect/>
          </a:stretch>
        </p:blipFill>
        <p:spPr>
          <a:xfrm>
            <a:off x="3824298" y="692736"/>
            <a:ext cx="360000" cy="360000"/>
          </a:xfrm>
          <a:prstGeom prst="rect">
            <a:avLst/>
          </a:prstGeom>
        </p:spPr>
      </p:pic>
      <p:pic>
        <p:nvPicPr>
          <p:cNvPr id="2097179" name="Slika 2097178"/>
          <p:cNvPicPr>
            <a:picLocks/>
          </p:cNvPicPr>
          <p:nvPr>
            <a:audioFile r:link="rId54"/>
            <p:extLst>
              <p:ext uri="{DAA4B4D4-6D71-4841-9C94-3DE7FCFB9230}">
                <p14:media xmlns:p14="http://schemas.microsoft.com/office/powerpoint/2010/main" r:embed="rId53"/>
              </p:ext>
            </p:extLst>
          </p:nvPr>
        </p:nvPicPr>
        <p:blipFill>
          <a:blip r:embed="rId93"/>
          <a:stretch>
            <a:fillRect/>
          </a:stretch>
        </p:blipFill>
        <p:spPr>
          <a:xfrm>
            <a:off x="3851960" y="2924984"/>
            <a:ext cx="360000" cy="360000"/>
          </a:xfrm>
          <a:prstGeom prst="rect">
            <a:avLst/>
          </a:prstGeom>
        </p:spPr>
      </p:pic>
      <p:pic>
        <p:nvPicPr>
          <p:cNvPr id="2097180" name="Slika 2097179"/>
          <p:cNvPicPr>
            <a:picLocks/>
          </p:cNvPicPr>
          <p:nvPr>
            <a:audioFile r:link="rId56"/>
            <p:extLst>
              <p:ext uri="{DAA4B4D4-6D71-4841-9C94-3DE7FCFB9230}">
                <p14:media xmlns:p14="http://schemas.microsoft.com/office/powerpoint/2010/main" r:embed="rId55"/>
              </p:ext>
            </p:extLst>
          </p:nvPr>
        </p:nvPicPr>
        <p:blipFill>
          <a:blip r:embed="rId93"/>
          <a:stretch>
            <a:fillRect/>
          </a:stretch>
        </p:blipFill>
        <p:spPr>
          <a:xfrm>
            <a:off x="8359355" y="2924944"/>
            <a:ext cx="360000" cy="360000"/>
          </a:xfrm>
          <a:prstGeom prst="rect">
            <a:avLst/>
          </a:prstGeom>
        </p:spPr>
      </p:pic>
      <p:pic>
        <p:nvPicPr>
          <p:cNvPr id="2097181" name="Slika 2097180"/>
          <p:cNvPicPr>
            <a:picLocks/>
          </p:cNvPicPr>
          <p:nvPr>
            <a:audioFile r:link="rId58"/>
            <p:extLst>
              <p:ext uri="{DAA4B4D4-6D71-4841-9C94-3DE7FCFB9230}">
                <p14:media xmlns:p14="http://schemas.microsoft.com/office/powerpoint/2010/main" r:embed="rId57"/>
              </p:ext>
            </p:extLst>
          </p:nvPr>
        </p:nvPicPr>
        <p:blipFill>
          <a:blip r:embed="rId93"/>
          <a:stretch>
            <a:fillRect/>
          </a:stretch>
        </p:blipFill>
        <p:spPr>
          <a:xfrm>
            <a:off x="6079084" y="2924944"/>
            <a:ext cx="360000" cy="360000"/>
          </a:xfrm>
          <a:prstGeom prst="rect">
            <a:avLst/>
          </a:prstGeom>
        </p:spPr>
      </p:pic>
      <p:pic>
        <p:nvPicPr>
          <p:cNvPr id="2097182" name="Slika 2097181"/>
          <p:cNvPicPr>
            <a:picLocks/>
          </p:cNvPicPr>
          <p:nvPr>
            <a:audioFile r:link="rId60"/>
            <p:extLst>
              <p:ext uri="{DAA4B4D4-6D71-4841-9C94-3DE7FCFB9230}">
                <p14:media xmlns:p14="http://schemas.microsoft.com/office/powerpoint/2010/main" r:embed="rId59"/>
              </p:ext>
            </p:extLst>
          </p:nvPr>
        </p:nvPicPr>
        <p:blipFill>
          <a:blip r:embed="rId93"/>
          <a:stretch>
            <a:fillRect/>
          </a:stretch>
        </p:blipFill>
        <p:spPr>
          <a:xfrm>
            <a:off x="6050564" y="5157192"/>
            <a:ext cx="360000" cy="360000"/>
          </a:xfrm>
          <a:prstGeom prst="rect">
            <a:avLst/>
          </a:prstGeom>
        </p:spPr>
      </p:pic>
      <p:pic>
        <p:nvPicPr>
          <p:cNvPr id="2097183" name="Slika 2097182"/>
          <p:cNvPicPr>
            <a:picLocks/>
          </p:cNvPicPr>
          <p:nvPr>
            <a:audioFile r:link="rId62"/>
            <p:extLst>
              <p:ext uri="{DAA4B4D4-6D71-4841-9C94-3DE7FCFB9230}">
                <p14:media xmlns:p14="http://schemas.microsoft.com/office/powerpoint/2010/main" r:embed="rId61"/>
              </p:ext>
            </p:extLst>
          </p:nvPr>
        </p:nvPicPr>
        <p:blipFill>
          <a:blip r:embed="rId93"/>
          <a:stretch>
            <a:fillRect/>
          </a:stretch>
        </p:blipFill>
        <p:spPr>
          <a:xfrm>
            <a:off x="3824298" y="5157232"/>
            <a:ext cx="360000" cy="360000"/>
          </a:xfrm>
          <a:prstGeom prst="rect">
            <a:avLst/>
          </a:prstGeom>
        </p:spPr>
      </p:pic>
      <p:pic>
        <p:nvPicPr>
          <p:cNvPr id="2097184" name="Slika 2097183"/>
          <p:cNvPicPr>
            <a:picLocks/>
          </p:cNvPicPr>
          <p:nvPr>
            <a:audioFile r:link="rId64"/>
            <p:extLst>
              <p:ext uri="{DAA4B4D4-6D71-4841-9C94-3DE7FCFB9230}">
                <p14:media xmlns:p14="http://schemas.microsoft.com/office/powerpoint/2010/main" r:embed="rId63"/>
              </p:ext>
            </p:extLst>
          </p:nvPr>
        </p:nvPicPr>
        <p:blipFill>
          <a:blip r:embed="rId93"/>
          <a:stretch>
            <a:fillRect/>
          </a:stretch>
        </p:blipFill>
        <p:spPr>
          <a:xfrm>
            <a:off x="6050564" y="692696"/>
            <a:ext cx="360000" cy="360000"/>
          </a:xfrm>
          <a:prstGeom prst="rect">
            <a:avLst/>
          </a:prstGeom>
        </p:spPr>
      </p:pic>
      <p:pic>
        <p:nvPicPr>
          <p:cNvPr id="2097185" name="Slika 2097184"/>
          <p:cNvPicPr>
            <a:picLocks/>
          </p:cNvPicPr>
          <p:nvPr>
            <a:audioFile r:link="rId66"/>
            <p:extLst>
              <p:ext uri="{DAA4B4D4-6D71-4841-9C94-3DE7FCFB9230}">
                <p14:media xmlns:p14="http://schemas.microsoft.com/office/powerpoint/2010/main" r:embed="rId65"/>
              </p:ext>
            </p:extLst>
          </p:nvPr>
        </p:nvPicPr>
        <p:blipFill>
          <a:blip r:embed="rId93"/>
          <a:stretch>
            <a:fillRect/>
          </a:stretch>
        </p:blipFill>
        <p:spPr>
          <a:xfrm>
            <a:off x="8359355" y="692736"/>
            <a:ext cx="360000" cy="360000"/>
          </a:xfrm>
          <a:prstGeom prst="rect">
            <a:avLst/>
          </a:prstGeom>
        </p:spPr>
      </p:pic>
      <p:pic>
        <p:nvPicPr>
          <p:cNvPr id="2097186" name="Slika 2097185"/>
          <p:cNvPicPr>
            <a:picLocks/>
          </p:cNvPicPr>
          <p:nvPr>
            <a:audioFile r:link="rId68"/>
            <p:extLst>
              <p:ext uri="{DAA4B4D4-6D71-4841-9C94-3DE7FCFB9230}">
                <p14:media xmlns:p14="http://schemas.microsoft.com/office/powerpoint/2010/main" r:embed="rId67"/>
              </p:ext>
            </p:ext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101" y="1700849"/>
            <a:ext cx="360000" cy="360000"/>
          </a:xfrm>
          <a:prstGeom prst="rect">
            <a:avLst/>
          </a:prstGeom>
        </p:spPr>
      </p:pic>
      <p:pic>
        <p:nvPicPr>
          <p:cNvPr id="2097187" name="Slika 2097186"/>
          <p:cNvPicPr>
            <a:picLocks/>
          </p:cNvPicPr>
          <p:nvPr>
            <a:audioFile r:link="rId70"/>
            <p:extLst>
              <p:ext uri="{DAA4B4D4-6D71-4841-9C94-3DE7FCFB9230}">
                <p14:media xmlns:p14="http://schemas.microsoft.com/office/powerpoint/2010/main" r:embed="rId69"/>
              </p:ext>
            </p:ext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20" y="3933096"/>
            <a:ext cx="360000" cy="360000"/>
          </a:xfrm>
          <a:prstGeom prst="rect">
            <a:avLst/>
          </a:prstGeom>
        </p:spPr>
      </p:pic>
      <p:pic>
        <p:nvPicPr>
          <p:cNvPr id="2097188" name="Slika 2097187"/>
          <p:cNvPicPr>
            <a:picLocks/>
          </p:cNvPicPr>
          <p:nvPr>
            <a:audioFile r:link="rId72"/>
            <p:extLst>
              <p:ext uri="{DAA4B4D4-6D71-4841-9C94-3DE7FCFB9230}">
                <p14:media xmlns:p14="http://schemas.microsoft.com/office/powerpoint/2010/main" r:embed="rId71"/>
              </p:ext>
            </p:ext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298" y="1700849"/>
            <a:ext cx="360000" cy="360000"/>
          </a:xfrm>
          <a:prstGeom prst="rect">
            <a:avLst/>
          </a:prstGeom>
        </p:spPr>
      </p:pic>
      <p:pic>
        <p:nvPicPr>
          <p:cNvPr id="2097189" name="Slika 2097188"/>
          <p:cNvPicPr>
            <a:picLocks/>
          </p:cNvPicPr>
          <p:nvPr>
            <a:audioFile r:link="rId74"/>
            <p:extLst>
              <p:ext uri="{DAA4B4D4-6D71-4841-9C94-3DE7FCFB9230}">
                <p14:media xmlns:p14="http://schemas.microsoft.com/office/powerpoint/2010/main" r:embed="rId73"/>
              </p:ext>
            </p:ext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931" y="3901748"/>
            <a:ext cx="360000" cy="360000"/>
          </a:xfrm>
          <a:prstGeom prst="rect">
            <a:avLst/>
          </a:prstGeom>
        </p:spPr>
      </p:pic>
      <p:pic>
        <p:nvPicPr>
          <p:cNvPr id="2097190" name="Slika 2097189"/>
          <p:cNvPicPr>
            <a:picLocks/>
          </p:cNvPicPr>
          <p:nvPr>
            <a:audioFile r:link="rId76"/>
            <p:extLst>
              <p:ext uri="{DAA4B4D4-6D71-4841-9C94-3DE7FCFB9230}">
                <p14:media xmlns:p14="http://schemas.microsoft.com/office/powerpoint/2010/main" r:embed="rId75"/>
              </p:ext>
            </p:ext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564" y="6165344"/>
            <a:ext cx="360000" cy="360000"/>
          </a:xfrm>
          <a:prstGeom prst="rect">
            <a:avLst/>
          </a:prstGeom>
        </p:spPr>
      </p:pic>
      <p:pic>
        <p:nvPicPr>
          <p:cNvPr id="2097191" name="Slika 2097190"/>
          <p:cNvPicPr>
            <a:picLocks/>
          </p:cNvPicPr>
          <p:nvPr>
            <a:audioFile r:link="rId78"/>
            <p:extLst>
              <p:ext uri="{DAA4B4D4-6D71-4841-9C94-3DE7FCFB9230}">
                <p14:media xmlns:p14="http://schemas.microsoft.com/office/powerpoint/2010/main" r:embed="rId77"/>
              </p:ext>
            </p:ext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986" y="1700849"/>
            <a:ext cx="360000" cy="360000"/>
          </a:xfrm>
          <a:prstGeom prst="rect">
            <a:avLst/>
          </a:prstGeom>
        </p:spPr>
      </p:pic>
      <p:pic>
        <p:nvPicPr>
          <p:cNvPr id="2097192" name="Slika 2097191"/>
          <p:cNvPicPr>
            <a:picLocks/>
          </p:cNvPicPr>
          <p:nvPr>
            <a:audioFile r:link="rId80"/>
            <p:extLst>
              <p:ext uri="{DAA4B4D4-6D71-4841-9C94-3DE7FCFB9230}">
                <p14:media xmlns:p14="http://schemas.microsoft.com/office/powerpoint/2010/main" r:embed="rId79"/>
              </p:ext>
            </p:ext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768" y="3933096"/>
            <a:ext cx="360000" cy="360000"/>
          </a:xfrm>
          <a:prstGeom prst="rect">
            <a:avLst/>
          </a:prstGeom>
        </p:spPr>
      </p:pic>
      <p:pic>
        <p:nvPicPr>
          <p:cNvPr id="2097193" name="Slika 2097192"/>
          <p:cNvPicPr>
            <a:picLocks/>
          </p:cNvPicPr>
          <p:nvPr>
            <a:audioFile r:link="rId82"/>
            <p:extLst>
              <p:ext uri="{DAA4B4D4-6D71-4841-9C94-3DE7FCFB9230}">
                <p14:media xmlns:p14="http://schemas.microsoft.com/office/powerpoint/2010/main" r:embed="rId81"/>
              </p:ext>
            </p:ext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37352"/>
            <a:ext cx="360000" cy="360000"/>
          </a:xfrm>
          <a:prstGeom prst="rect">
            <a:avLst/>
          </a:prstGeom>
        </p:spPr>
      </p:pic>
      <p:pic>
        <p:nvPicPr>
          <p:cNvPr id="2097194" name="Slika 2097193"/>
          <p:cNvPicPr>
            <a:picLocks/>
          </p:cNvPicPr>
          <p:nvPr>
            <a:audioFile r:link="rId84"/>
            <p:extLst>
              <p:ext uri="{DAA4B4D4-6D71-4841-9C94-3DE7FCFB9230}">
                <p14:media xmlns:p14="http://schemas.microsoft.com/office/powerpoint/2010/main" r:embed="rId83"/>
              </p:ext>
            </p:ext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356" y="3901748"/>
            <a:ext cx="360000" cy="360000"/>
          </a:xfrm>
          <a:prstGeom prst="rect">
            <a:avLst/>
          </a:prstGeom>
        </p:spPr>
      </p:pic>
      <p:pic>
        <p:nvPicPr>
          <p:cNvPr id="2097195" name="Slika 2097194"/>
          <p:cNvPicPr>
            <a:picLocks/>
          </p:cNvPicPr>
          <p:nvPr>
            <a:audioFile r:link="rId86"/>
            <p:extLst>
              <p:ext uri="{DAA4B4D4-6D71-4841-9C94-3DE7FCFB9230}">
                <p14:media xmlns:p14="http://schemas.microsoft.com/office/powerpoint/2010/main" r:embed="rId85"/>
              </p:ext>
            </p:ext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355" y="1694370"/>
            <a:ext cx="360000" cy="360000"/>
          </a:xfrm>
          <a:prstGeom prst="rect">
            <a:avLst/>
          </a:prstGeom>
        </p:spPr>
      </p:pic>
      <p:pic>
        <p:nvPicPr>
          <p:cNvPr id="2097196" name="Slika 2097195"/>
          <p:cNvPicPr>
            <a:picLocks/>
          </p:cNvPicPr>
          <p:nvPr>
            <a:audioFile r:link="rId88"/>
            <p:extLst>
              <p:ext uri="{DAA4B4D4-6D71-4841-9C94-3DE7FCFB9230}">
                <p14:media xmlns:p14="http://schemas.microsoft.com/office/powerpoint/2010/main" r:embed="rId87"/>
              </p:ext>
            </p:ext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298" y="6192179"/>
            <a:ext cx="360000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97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" fill="hold"/>
                                        <p:tgtEl>
                                          <p:spTgt spid="2097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5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97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20" fill="hold"/>
                                        <p:tgtEl>
                                          <p:spTgt spid="2097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5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97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80" fill="hold"/>
                                        <p:tgtEl>
                                          <p:spTgt spid="2097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5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97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480" fill="hold"/>
                                        <p:tgtEl>
                                          <p:spTgt spid="2097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5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97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20" fill="hold"/>
                                        <p:tgtEl>
                                          <p:spTgt spid="2097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5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97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320" fill="hold"/>
                                        <p:tgtEl>
                                          <p:spTgt spid="2097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5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97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920" fill="hold"/>
                                        <p:tgtEl>
                                          <p:spTgt spid="2097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9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5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97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640" fill="hold"/>
                                        <p:tgtEl>
                                          <p:spTgt spid="2097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0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0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97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920" fill="hold"/>
                                        <p:tgtEl>
                                          <p:spTgt spid="2097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1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1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97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720" fill="hold"/>
                                        <p:tgtEl>
                                          <p:spTgt spid="2097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2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97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240" fill="hold"/>
                                        <p:tgtEl>
                                          <p:spTgt spid="2097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3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3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97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480" fill="hold"/>
                                        <p:tgtEl>
                                          <p:spTgt spid="20971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4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4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97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080" fill="hold"/>
                                        <p:tgtEl>
                                          <p:spTgt spid="20971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5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5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97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400" fill="hold"/>
                                        <p:tgtEl>
                                          <p:spTgt spid="2097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6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6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97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400" fill="hold"/>
                                        <p:tgtEl>
                                          <p:spTgt spid="20971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7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7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97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240" fill="hold"/>
                                        <p:tgtEl>
                                          <p:spTgt spid="20971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8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8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97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2400" fill="hold"/>
                                        <p:tgtEl>
                                          <p:spTgt spid="20971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9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9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9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2240" fill="hold"/>
                                        <p:tgtEl>
                                          <p:spTgt spid="20971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70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70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9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920" fill="hold"/>
                                        <p:tgtEl>
                                          <p:spTgt spid="2097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71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71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09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2480" fill="hold"/>
                                        <p:tgtEl>
                                          <p:spTgt spid="2097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72"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72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9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2160" fill="hold"/>
                                        <p:tgtEl>
                                          <p:spTgt spid="2097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73"/>
                  </p:tgtEl>
                </p:cond>
              </p:nextCondLst>
            </p:seq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73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9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2560" fill="hold"/>
                                        <p:tgtEl>
                                          <p:spTgt spid="2097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74"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74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09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1047" fill="hold"/>
                                        <p:tgtEl>
                                          <p:spTgt spid="2097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75"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75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09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966" fill="hold"/>
                                        <p:tgtEl>
                                          <p:spTgt spid="2097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76"/>
                  </p:tgtEl>
                </p:cond>
              </p:nextCondLst>
            </p:seq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76"/>
                </p:tgtEl>
              </p:cMediaNode>
            </p:audio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9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1043" fill="hold"/>
                                        <p:tgtEl>
                                          <p:spTgt spid="20971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77"/>
                  </p:tgtEl>
                </p:cond>
              </p:nextCondLst>
            </p:seq>
            <p:audio>
              <p:cMediaNode vol="80000">
                <p:cTn id="1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77"/>
                </p:tgtEl>
              </p:cMediaNode>
            </p:audio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097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966" fill="hold"/>
                                        <p:tgtEl>
                                          <p:spTgt spid="20971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78"/>
                  </p:tgtEl>
                </p:cond>
              </p:nextCondLst>
            </p:seq>
            <p:audio>
              <p:cMediaNode vol="80000">
                <p:cTn id="1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78"/>
                </p:tgtEl>
              </p:cMediaNode>
            </p:audio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09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1279" fill="hold"/>
                                        <p:tgtEl>
                                          <p:spTgt spid="20971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79"/>
                  </p:tgtEl>
                </p:cond>
              </p:nextCondLst>
            </p:seq>
            <p:audio>
              <p:cMediaNode vol="80000">
                <p:cTn id="1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79"/>
                </p:tgtEl>
              </p:cMediaNode>
            </p:audio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097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966" fill="hold"/>
                                        <p:tgtEl>
                                          <p:spTgt spid="2097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80"/>
                  </p:tgtEl>
                </p:cond>
              </p:nextCondLst>
            </p:seq>
            <p:audio>
              <p:cMediaNode vol="8000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80"/>
                </p:tgtEl>
              </p:cMediaNode>
            </p:audio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09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4" dur="1126" fill="hold"/>
                                        <p:tgtEl>
                                          <p:spTgt spid="2097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81"/>
                  </p:tgtEl>
                </p:cond>
              </p:nextCondLst>
            </p:seq>
            <p:audio>
              <p:cMediaNode vol="8000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81"/>
                </p:tgtEl>
              </p:cMediaNode>
            </p:audio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09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0" dur="1854" fill="hold"/>
                                        <p:tgtEl>
                                          <p:spTgt spid="20971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82"/>
                  </p:tgtEl>
                </p:cond>
              </p:nextCondLst>
            </p:seq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82"/>
                </p:tgtEl>
              </p:cMediaNode>
            </p:audio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097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1201" fill="hold"/>
                                        <p:tgtEl>
                                          <p:spTgt spid="2097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83"/>
                  </p:tgtEl>
                </p:cond>
              </p:nextCondLst>
            </p:seq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83"/>
                </p:tgtEl>
              </p:cMediaNode>
            </p:audio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09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2" dur="1281" fill="hold"/>
                                        <p:tgtEl>
                                          <p:spTgt spid="20971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84"/>
                  </p:tgtEl>
                </p:cond>
              </p:nextCondLst>
            </p:seq>
            <p:audio>
              <p:cMediaNode vol="80000">
                <p:cTn id="1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84"/>
                </p:tgtEl>
              </p:cMediaNode>
            </p:audio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097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8" dur="1608" fill="hold"/>
                                        <p:tgtEl>
                                          <p:spTgt spid="20971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85"/>
                  </p:tgtEl>
                </p:cond>
              </p:nextCondLst>
            </p:seq>
            <p:audio>
              <p:cMediaNode vol="8000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85"/>
                </p:tgtEl>
              </p:cMediaNode>
            </p:audio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097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1505" fill="hold"/>
                                        <p:tgtEl>
                                          <p:spTgt spid="2097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86"/>
                  </p:tgtEl>
                </p:cond>
              </p:nextCondLst>
            </p:seq>
            <p:audio>
              <p:cMediaNode vol="80000">
                <p:cTn id="2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86"/>
                </p:tgtEl>
              </p:cMediaNode>
            </p:audio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2097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0" dur="1776" fill="hold"/>
                                        <p:tgtEl>
                                          <p:spTgt spid="20971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87"/>
                  </p:tgtEl>
                </p:cond>
              </p:nextCondLst>
            </p:seq>
            <p:audio>
              <p:cMediaNode vol="80000">
                <p:cTn id="2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87"/>
                </p:tgtEl>
              </p:cMediaNode>
            </p:audio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097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6" dur="1776" fill="hold"/>
                                        <p:tgtEl>
                                          <p:spTgt spid="20971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88"/>
                  </p:tgtEl>
                </p:cond>
              </p:nextCondLst>
            </p:seq>
            <p:audio>
              <p:cMediaNode vol="80000">
                <p:cTn id="2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88"/>
                </p:tgtEl>
              </p:cMediaNode>
            </p:audio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097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2" dur="2011" fill="hold"/>
                                        <p:tgtEl>
                                          <p:spTgt spid="20971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89"/>
                  </p:tgtEl>
                </p:cond>
              </p:nextCondLst>
            </p:seq>
            <p:audio>
              <p:cMediaNode vol="80000">
                <p:cTn id="2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89"/>
                </p:tgtEl>
              </p:cMediaNode>
            </p:audio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2097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8" dur="1590" fill="hold"/>
                                        <p:tgtEl>
                                          <p:spTgt spid="20971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90"/>
                  </p:tgtEl>
                </p:cond>
              </p:nextCondLst>
            </p:seq>
            <p:audio>
              <p:cMediaNode vol="80000">
                <p:cTn id="2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90"/>
                </p:tgtEl>
              </p:cMediaNode>
            </p:audio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2097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4" dur="1697" fill="hold"/>
                                        <p:tgtEl>
                                          <p:spTgt spid="20971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91"/>
                  </p:tgtEl>
                </p:cond>
              </p:nextCondLst>
            </p:seq>
            <p:audio>
              <p:cMediaNode vol="80000">
                <p:cTn id="2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91"/>
                </p:tgtEl>
              </p:cMediaNode>
            </p:audio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97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436" fill="hold"/>
                                        <p:tgtEl>
                                          <p:spTgt spid="20971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92"/>
                  </p:tgtEl>
                </p:cond>
              </p:nextCondLst>
            </p:seq>
            <p:audio>
              <p:cMediaNode vol="80000">
                <p:cTn id="2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92"/>
                </p:tgtEl>
              </p:cMediaNode>
            </p:audio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097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6" dur="1706" fill="hold"/>
                                        <p:tgtEl>
                                          <p:spTgt spid="20971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93"/>
                  </p:tgtEl>
                </p:cond>
              </p:nextCondLst>
            </p:seq>
            <p:audio>
              <p:cMediaNode vol="80000">
                <p:cTn id="2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93"/>
                </p:tgtEl>
              </p:cMediaNode>
            </p:audio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2097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2" dur="1933" fill="hold"/>
                                        <p:tgtEl>
                                          <p:spTgt spid="2097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94"/>
                  </p:tgtEl>
                </p:cond>
              </p:nextCondLst>
            </p:seq>
            <p:audio>
              <p:cMediaNode vol="80000">
                <p:cTn id="2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94"/>
                </p:tgtEl>
              </p:cMediaNode>
            </p:audio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2097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8" dur="1953" fill="hold"/>
                                        <p:tgtEl>
                                          <p:spTgt spid="2097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95"/>
                  </p:tgtEl>
                </p:cond>
              </p:nextCondLst>
            </p:seq>
            <p:audio>
              <p:cMediaNode vol="80000">
                <p:cTn id="2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95"/>
                </p:tgtEl>
              </p:cMediaNode>
            </p:audio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2097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4" dur="1702" fill="hold"/>
                                        <p:tgtEl>
                                          <p:spTgt spid="2097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96"/>
                  </p:tgtEl>
                </p:cond>
              </p:nextCondLst>
            </p:seq>
            <p:audio>
              <p:cMediaNode vol="80000">
                <p:cTn id="2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9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/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16</Words>
  <Application>Microsoft Office PowerPoint</Application>
  <PresentationFormat>Diaprojekcija na zaslonu (4:3)</PresentationFormat>
  <Paragraphs>13</Paragraphs>
  <Slides>2</Slides>
  <Notes>1</Notes>
  <HiddenSlides>0</HiddenSlides>
  <MMClips>44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3" baseType="lpstr">
      <vt:lpstr>Officeova tema</vt:lpstr>
      <vt:lpstr>SPOZNAVANJE BESED ZA BARVE pri delu s priseljenci (albanski, arabski in bosanski jezik)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DNEVNA RUTINA</dc:title>
  <dc:creator>matej</dc:creator>
  <cp:lastModifiedBy>matej</cp:lastModifiedBy>
  <cp:revision>9</cp:revision>
  <dcterms:created xsi:type="dcterms:W3CDTF">2017-05-08T22:27:38Z</dcterms:created>
  <dcterms:modified xsi:type="dcterms:W3CDTF">2017-07-22T07:39:09Z</dcterms:modified>
</cp:coreProperties>
</file>