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docProps/app.xml" ContentType="application/vnd.openxmlformats-officedocument.extended-properties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1" r:id="rId3"/>
    <p:sldMasterId id="2147483749" r:id="rId4"/>
    <p:sldMasterId id="2147483791" r:id="rId5"/>
    <p:sldMasterId id="2147483848" r:id="rId6"/>
    <p:sldMasterId id="2147483886" r:id="rId7"/>
    <p:sldMasterId id="2147483942" r:id="rId8"/>
    <p:sldMasterId id="2147483988" r:id="rId9"/>
    <p:sldMasterId id="2147484022" r:id="rId10"/>
    <p:sldMasterId id="2147484179" r:id="rId11"/>
    <p:sldMasterId id="2147484216" r:id="rId12"/>
    <p:sldMasterId id="2147484234" r:id="rId13"/>
    <p:sldMasterId id="2147484254" r:id="rId14"/>
    <p:sldMasterId id="2147484275" r:id="rId15"/>
    <p:sldMasterId id="2147484280" r:id="rId16"/>
    <p:sldMasterId id="2147484290" r:id="rId17"/>
    <p:sldMasterId id="2147484308" r:id="rId18"/>
  </p:sldMasterIdLst>
  <p:notesMasterIdLst>
    <p:notesMasterId r:id="rId23"/>
  </p:notesMasterIdLst>
  <p:sldIdLst>
    <p:sldId id="829" r:id="rId19"/>
    <p:sldId id="892" r:id="rId20"/>
    <p:sldId id="893" r:id="rId21"/>
    <p:sldId id="894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99"/>
    <a:srgbClr val="0033CC"/>
    <a:srgbClr val="3333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1129" autoAdjust="0"/>
  </p:normalViewPr>
  <p:slideViewPr>
    <p:cSldViewPr>
      <p:cViewPr varScale="1">
        <p:scale>
          <a:sx n="71" d="100"/>
          <a:sy n="71" d="100"/>
        </p:scale>
        <p:origin x="-1814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533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3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B23A-031D-48BF-8C7C-5DB6FB6BC2CA}" type="datetimeFigureOut">
              <a:rPr lang="pl-PL" smtClean="0"/>
              <a:pPr/>
              <a:t>2018-03-29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3E6ECC-76D0-46B5-8AF1-A21583CD764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01549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5740434F-FAD0-4F39-875E-AC94E9B05F5A}" type="slidenum">
              <a:rPr lang="en-GB" altLang="fr-FR" smtClean="0"/>
              <a:pPr/>
              <a:t>1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xmlns="" val="2260897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wmf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w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Relationship Id="rId4" Type="http://schemas.openxmlformats.org/officeDocument/2006/relationships/image" Target="../media/image4.wmf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3.png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4.png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Relationship Id="rId4" Type="http://schemas.openxmlformats.org/officeDocument/2006/relationships/image" Target="../media/image1.wmf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wmf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4.wmf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7.xml"/><Relationship Id="rId4" Type="http://schemas.openxmlformats.org/officeDocument/2006/relationships/image" Target="../media/image4.w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wm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wm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w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4.wmf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wmf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4.wmf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Relationship Id="rId4" Type="http://schemas.openxmlformats.org/officeDocument/2006/relationships/image" Target="../media/image1.wmf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/>
              <a:pPr/>
              <a:t>2018-03-29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/>
              <a:pPr/>
              <a:t>2018-03-29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144B0CBC-56FE-4230-81EB-E6D645B2C553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162674874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5925" y="1573213"/>
            <a:ext cx="8315325" cy="45862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64143648-0C5B-4E13-997B-7B7505E69CC0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41125376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B33CAD-7EC4-4023-BD70-479FC872144A}" type="datetimeFigureOut">
              <a:rPr lang="pl-PL"/>
              <a:pPr>
                <a:defRPr/>
              </a:pPr>
              <a:t>2018-03-29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724F6E5-2BFE-4FA3-94AF-B6FF74878A8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03318275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B33CAD-7EC4-4023-BD70-479FC872144A}" type="datetimeFigureOut">
              <a:rPr lang="pl-PL"/>
              <a:pPr>
                <a:defRPr/>
              </a:pPr>
              <a:t>2018-03-29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7F0E9F-5973-4E05-82DC-AEDF8B4C19C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782270463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B33CAD-7EC4-4023-BD70-479FC872144A}" type="datetimeFigureOut">
              <a:rPr lang="pl-PL"/>
              <a:pPr>
                <a:defRPr/>
              </a:pPr>
              <a:t>2018-03-29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CDD053C-52E3-40F5-A21F-BDB8336A709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108869009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B33CAD-7EC4-4023-BD70-479FC872144A}" type="datetimeFigureOut">
              <a:rPr lang="pl-PL"/>
              <a:pPr>
                <a:defRPr/>
              </a:pPr>
              <a:t>2018-03-29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EA27563-919F-4C22-B7FE-F7A06285400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831296182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B33CAD-7EC4-4023-BD70-479FC872144A}" type="datetimeFigureOut">
              <a:rPr lang="pl-PL"/>
              <a:pPr>
                <a:defRPr/>
              </a:pPr>
              <a:t>2018-03-29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7C73BD-2136-4361-ABD5-D746224393D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299595904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B33CAD-7EC4-4023-BD70-479FC872144A}" type="datetimeFigureOut">
              <a:rPr lang="pl-PL"/>
              <a:pPr>
                <a:defRPr/>
              </a:pPr>
              <a:t>2018-03-29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DCAF80B-0288-4457-B3CF-256A9876CA1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96483244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B33CAD-7EC4-4023-BD70-479FC872144A}" type="datetimeFigureOut">
              <a:rPr lang="pl-PL"/>
              <a:pPr>
                <a:defRPr/>
              </a:pPr>
              <a:t>2018-03-29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32D886C-A542-4F58-9ADA-EC91E25AD0F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76205823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B33CAD-7EC4-4023-BD70-479FC872144A}" type="datetimeFigureOut">
              <a:rPr lang="pl-PL"/>
              <a:pPr>
                <a:defRPr/>
              </a:pPr>
              <a:t>2018-03-29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4D5B74B-D521-40F8-9D57-B4F5138DED4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335004144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/>
              <a:pPr/>
              <a:t>2018-03-29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B33CAD-7EC4-4023-BD70-479FC872144A}" type="datetimeFigureOut">
              <a:rPr lang="pl-PL"/>
              <a:pPr>
                <a:defRPr/>
              </a:pPr>
              <a:t>2018-03-29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2E15B9A-C9A4-4122-B82A-59916E170B6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48141278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B33CAD-7EC4-4023-BD70-479FC872144A}" type="datetimeFigureOut">
              <a:rPr lang="pl-PL"/>
              <a:pPr>
                <a:defRPr/>
              </a:pPr>
              <a:t>2018-03-29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2097843-4734-4F25-AB58-7EB173697AD2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2719236986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6B33CAD-7EC4-4023-BD70-479FC872144A}" type="datetimeFigureOut">
              <a:rPr lang="pl-PL"/>
              <a:pPr>
                <a:defRPr/>
              </a:pPr>
              <a:t>2018-03-29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556AD14-9C0C-494C-ADAA-3527D459C223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1432221622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555136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2888188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8136591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6700686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5491834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2968512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4030280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11150" y="2540000"/>
            <a:ext cx="7772400" cy="1314450"/>
          </a:xfrm>
          <a:noFill/>
          <a:extLst/>
        </p:spPr>
        <p:txBody>
          <a:bodyPr/>
          <a:lstStyle>
            <a:lvl1pPr>
              <a:defRPr sz="4000" b="1" smtClean="0"/>
            </a:lvl1pPr>
          </a:lstStyle>
          <a:p>
            <a:pPr lvl="0"/>
            <a:r>
              <a:rPr lang="pl-PL" noProof="0"/>
              <a:t>Kliknij, aby edytować styl</a:t>
            </a:r>
            <a:endParaRPr lang="fr-FR" noProof="0"/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763963"/>
            <a:ext cx="6400800" cy="1752600"/>
          </a:xfrm>
        </p:spPr>
        <p:txBody>
          <a:bodyPr/>
          <a:lstStyle>
            <a:lvl1pPr>
              <a:defRPr sz="20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986322644"/>
      </p:ext>
    </p:extLst>
  </p:cSld>
  <p:clrMapOvr>
    <a:masterClrMapping/>
  </p:clrMapOvr>
  <p:transition spd="med">
    <p:fade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0010021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389302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3302919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1776880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11150" y="2540000"/>
            <a:ext cx="7772400" cy="1314450"/>
          </a:xfrm>
          <a:noFill/>
          <a:extLst/>
        </p:spPr>
        <p:txBody>
          <a:bodyPr/>
          <a:lstStyle>
            <a:lvl1pPr>
              <a:defRPr sz="4000" b="1" smtClean="0"/>
            </a:lvl1pPr>
          </a:lstStyle>
          <a:p>
            <a:pPr lvl="0"/>
            <a:r>
              <a:rPr lang="pl-PL" noProof="0"/>
              <a:t>Kliknij, aby edytować styl</a:t>
            </a:r>
            <a:endParaRPr lang="fr-FR" noProof="0"/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763963"/>
            <a:ext cx="6400800" cy="1752600"/>
          </a:xfrm>
        </p:spPr>
        <p:txBody>
          <a:bodyPr/>
          <a:lstStyle>
            <a:lvl1pPr>
              <a:defRPr sz="20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222201369"/>
      </p:ext>
    </p:extLst>
  </p:cSld>
  <p:clrMapOvr>
    <a:masterClrMapping/>
  </p:clrMapOvr>
  <p:transition spd="med">
    <p:fade/>
  </p:transition>
  <p:hf hdr="0" dt="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38C91-FAF0-4C1F-9AD4-D1F387510361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pl-PL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3524071718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78DA0-F231-4CF9-B973-76A77EFC1CBE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pl-PL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1659183625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5925" y="1573213"/>
            <a:ext cx="8315325" cy="45862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52ADA-5B8D-4F3B-826B-0E7C7A58042F}" type="slidenum">
              <a:rPr lang="en-US" alt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en-US" altLang="pl-PL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106962048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116013"/>
            <a:ext cx="19764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6029325"/>
            <a:ext cx="5794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/>
        </p:spPr>
        <p:txBody>
          <a:bodyPr/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501375378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116013"/>
            <a:ext cx="19764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6029325"/>
            <a:ext cx="5794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/>
        </p:spPr>
        <p:txBody>
          <a:bodyPr/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517076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4FF0FD8C-FD92-4CAB-A1DE-105424C5A15C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4250357026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1"/>
          <p:cNvSpPr txBox="1">
            <a:spLocks noChangeArrowheads="1"/>
          </p:cNvSpPr>
          <p:nvPr userDrawn="1"/>
        </p:nvSpPr>
        <p:spPr bwMode="auto">
          <a:xfrm>
            <a:off x="-1189038" y="1871663"/>
            <a:ext cx="1116013" cy="3508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REPLACE</a:t>
            </a:r>
            <a:r>
              <a:rPr lang="fr-FR" altLang="en-US" sz="1200">
                <a:solidFill>
                  <a:srgbClr val="000000"/>
                </a:solidFill>
              </a:rPr>
              <a:t> </a:t>
            </a:r>
            <a:br>
              <a:rPr lang="fr-FR" altLang="en-US" sz="1200">
                <a:solidFill>
                  <a:srgbClr val="000000"/>
                </a:solidFill>
              </a:rPr>
            </a:br>
            <a:r>
              <a:rPr lang="fr-FR" altLang="en-US" sz="1200">
                <a:solidFill>
                  <a:srgbClr val="000000"/>
                </a:solidFill>
              </a:rPr>
              <a:t>AN IMAGE: </a:t>
            </a:r>
            <a:r>
              <a:rPr lang="fr-FR" altLang="en-US" sz="1200" b="1">
                <a:solidFill>
                  <a:srgbClr val="000000"/>
                </a:solidFill>
              </a:rPr>
              <a:t>Click on the image and delete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 b="1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then click on the photo icon.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Select your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Resize photo if needed by cropping and sliding it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fld id="{19E3F37D-E78D-4ED0-87B3-625E071F87A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81234626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7C783B80-ED21-474A-9CA1-2899E1DBEF4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1985571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sz="5400" dirty="0">
                <a:solidFill>
                  <a:srgbClr val="FFFFFF"/>
                </a:solidFill>
                <a:cs typeface="Arial" pitchFamily="34" charset="0"/>
              </a:rPr>
              <a:t>AGENDA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C11CD052-7DFE-4E40-A77F-CBAFBC4F466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92820648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9"/>
          <p:cNvSpPr txBox="1">
            <a:spLocks noChangeArrowheads="1"/>
          </p:cNvSpPr>
          <p:nvPr userDrawn="1"/>
        </p:nvSpPr>
        <p:spPr bwMode="auto">
          <a:xfrm>
            <a:off x="-1189038" y="1871663"/>
            <a:ext cx="1116013" cy="3508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REPLACE</a:t>
            </a:r>
            <a:r>
              <a:rPr lang="fr-FR" altLang="en-US" sz="1200">
                <a:solidFill>
                  <a:srgbClr val="000000"/>
                </a:solidFill>
              </a:rPr>
              <a:t> </a:t>
            </a:r>
            <a:br>
              <a:rPr lang="fr-FR" altLang="en-US" sz="1200">
                <a:solidFill>
                  <a:srgbClr val="000000"/>
                </a:solidFill>
              </a:rPr>
            </a:br>
            <a:r>
              <a:rPr lang="fr-FR" altLang="en-US" sz="1200">
                <a:solidFill>
                  <a:srgbClr val="000000"/>
                </a:solidFill>
              </a:rPr>
              <a:t>AN IMAGE: </a:t>
            </a:r>
            <a:r>
              <a:rPr lang="fr-FR" altLang="en-US" sz="1200" b="1">
                <a:solidFill>
                  <a:srgbClr val="000000"/>
                </a:solidFill>
              </a:rPr>
              <a:t>Click on the image and delete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 b="1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then click on the photo icon.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Select your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Resize photo if needed by cropping and sliding it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B4D7250A-E10D-4737-8B9E-10F4B708000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8225857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9"/>
          <p:cNvSpPr txBox="1">
            <a:spLocks noChangeArrowheads="1"/>
          </p:cNvSpPr>
          <p:nvPr userDrawn="1"/>
        </p:nvSpPr>
        <p:spPr bwMode="auto">
          <a:xfrm>
            <a:off x="-1189038" y="1871663"/>
            <a:ext cx="1116013" cy="3508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REPLACE</a:t>
            </a:r>
            <a:r>
              <a:rPr lang="fr-FR" altLang="en-US" sz="1200">
                <a:solidFill>
                  <a:srgbClr val="000000"/>
                </a:solidFill>
              </a:rPr>
              <a:t> </a:t>
            </a:r>
            <a:br>
              <a:rPr lang="fr-FR" altLang="en-US" sz="1200">
                <a:solidFill>
                  <a:srgbClr val="000000"/>
                </a:solidFill>
              </a:rPr>
            </a:br>
            <a:r>
              <a:rPr lang="fr-FR" altLang="en-US" sz="1200">
                <a:solidFill>
                  <a:srgbClr val="000000"/>
                </a:solidFill>
              </a:rPr>
              <a:t>AN IMAGE: </a:t>
            </a:r>
            <a:r>
              <a:rPr lang="fr-FR" altLang="en-US" sz="1200" b="1">
                <a:solidFill>
                  <a:srgbClr val="000000"/>
                </a:solidFill>
              </a:rPr>
              <a:t>Click on the image and delete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 b="1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then click on the photo icon.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Select your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Resize photo if needed by cropping and sliding it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79663FC9-8E3C-4AB1-9372-215137B097A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407419390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tIns="45720" bIns="45720" spcCol="0" rtlCol="0" fromWordArt="0" anchor="ctr" forceAA="0"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C1244B6F-0B60-426E-9A61-CFEFBAD7B18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44864548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tIns="45720" bIns="45720" spcCol="0" rtlCol="0" fromWordArt="0" anchor="ctr" forceAA="0"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5411DB13-715B-4282-AD5A-C0E88A6A050B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13160946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E7CB3AE3-8FD2-4341-84E8-9E96557BC5A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93085068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0"/>
          <p:cNvSpPr txBox="1">
            <a:spLocks noChangeArrowheads="1"/>
          </p:cNvSpPr>
          <p:nvPr userDrawn="1"/>
        </p:nvSpPr>
        <p:spPr bwMode="auto">
          <a:xfrm>
            <a:off x="9180513" y="701675"/>
            <a:ext cx="1116012" cy="3508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REPLACE</a:t>
            </a:r>
            <a:r>
              <a:rPr lang="fr-FR" altLang="en-US" sz="1200">
                <a:solidFill>
                  <a:srgbClr val="000000"/>
                </a:solidFill>
              </a:rPr>
              <a:t> </a:t>
            </a:r>
            <a:br>
              <a:rPr lang="fr-FR" altLang="en-US" sz="1200">
                <a:solidFill>
                  <a:srgbClr val="000000"/>
                </a:solidFill>
              </a:rPr>
            </a:br>
            <a:r>
              <a:rPr lang="fr-FR" altLang="en-US" sz="1200">
                <a:solidFill>
                  <a:srgbClr val="000000"/>
                </a:solidFill>
              </a:rPr>
              <a:t>AN IMAGE: </a:t>
            </a:r>
            <a:r>
              <a:rPr lang="fr-FR" altLang="en-US" sz="1200" b="1">
                <a:solidFill>
                  <a:srgbClr val="000000"/>
                </a:solidFill>
              </a:rPr>
              <a:t>Click on the image and delete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then click on the photo icon.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Select your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Resize photo if needed by cropping and sliding it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lIns="91440" tIns="45720" rIns="91440" bIns="45720" spcCol="0" rtlCol="0" fromWordArt="0" anchor="ctr" forceAA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06AB3A9B-BABE-4167-9D53-3E8CD11B5047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3093900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 userDrawn="1"/>
        </p:nvSpPr>
        <p:spPr bwMode="auto">
          <a:xfrm>
            <a:off x="-1189038" y="1871663"/>
            <a:ext cx="1116013" cy="3324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REPLACE</a:t>
            </a:r>
            <a:r>
              <a:rPr lang="fr-FR" altLang="en-US" sz="1200">
                <a:solidFill>
                  <a:srgbClr val="000000"/>
                </a:solidFill>
              </a:rPr>
              <a:t> </a:t>
            </a:r>
            <a:br>
              <a:rPr lang="fr-FR" altLang="en-US" sz="1200">
                <a:solidFill>
                  <a:srgbClr val="000000"/>
                </a:solidFill>
              </a:rPr>
            </a:br>
            <a:r>
              <a:rPr lang="fr-FR" altLang="en-US" sz="1200">
                <a:solidFill>
                  <a:srgbClr val="000000"/>
                </a:solidFill>
              </a:rPr>
              <a:t>AN IMAGE: </a:t>
            </a:r>
            <a:r>
              <a:rPr lang="fr-FR" altLang="en-US" sz="1200" b="1">
                <a:solidFill>
                  <a:srgbClr val="000000"/>
                </a:solidFill>
              </a:rPr>
              <a:t>Click on the image and delete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 b="1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then click on the photo icon.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Select your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Resize photo if needed by cropping and sliding it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/>
        </p:spPr>
        <p:txBody>
          <a:bodyPr anchor="ctr"/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D4BEF4BC-3A9C-4D6D-BE56-735677298BA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182033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160291D6-3D34-4FE1-9ACE-D82EDEBA2475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344225112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/>
        </p:spPr>
        <p:txBody>
          <a:bodyPr anchor="ctr"/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CC083D14-46E8-4C7F-B683-E3A81626FAC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6391588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3449BC88-8287-4822-B8A9-815E062F943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4823465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391474DD-174D-4232-ABB1-18BE6ED2BD2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52234772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9213850" y="333375"/>
            <a:ext cx="1116013" cy="31384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REPLACE</a:t>
            </a:r>
            <a:r>
              <a:rPr lang="fr-FR" altLang="en-US" sz="1200">
                <a:solidFill>
                  <a:srgbClr val="000000"/>
                </a:solidFill>
              </a:rPr>
              <a:t> </a:t>
            </a:r>
            <a:br>
              <a:rPr lang="fr-FR" altLang="en-US" sz="1200">
                <a:solidFill>
                  <a:srgbClr val="000000"/>
                </a:solidFill>
              </a:rPr>
            </a:br>
            <a:r>
              <a:rPr lang="fr-FR" altLang="en-US" sz="1200">
                <a:solidFill>
                  <a:srgbClr val="000000"/>
                </a:solidFill>
              </a:rPr>
              <a:t>AN IMAGE: </a:t>
            </a:r>
            <a:r>
              <a:rPr lang="fr-FR" altLang="en-US" sz="1200" b="1">
                <a:solidFill>
                  <a:srgbClr val="000000"/>
                </a:solidFill>
              </a:rPr>
              <a:t>Click on the image and delete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then click on the photo icon.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Select your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Resize photo if needed by cropping and sliding it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9E6DBD04-D96F-4200-AB2F-F7F7CD06677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307547287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gray">
          <a:xfrm>
            <a:off x="450850" y="1268413"/>
            <a:ext cx="8245475" cy="489108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>
              <a:solidFill>
                <a:srgbClr val="000000"/>
              </a:solidFill>
            </a:endParaRPr>
          </a:p>
        </p:txBody>
      </p:sp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9213850" y="333375"/>
            <a:ext cx="1116013" cy="3508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 b="1">
                <a:solidFill>
                  <a:srgbClr val="000000"/>
                </a:solidFill>
              </a:rPr>
              <a:t>REPLACE</a:t>
            </a:r>
            <a:r>
              <a:rPr lang="fr-FR" altLang="en-US" sz="1200">
                <a:solidFill>
                  <a:srgbClr val="000000"/>
                </a:solidFill>
              </a:rPr>
              <a:t> </a:t>
            </a:r>
            <a:br>
              <a:rPr lang="fr-FR" altLang="en-US" sz="1200">
                <a:solidFill>
                  <a:srgbClr val="000000"/>
                </a:solidFill>
              </a:rPr>
            </a:br>
            <a:r>
              <a:rPr lang="fr-FR" altLang="en-US" sz="1200">
                <a:solidFill>
                  <a:srgbClr val="000000"/>
                </a:solidFill>
              </a:rPr>
              <a:t>AN IMAGE: </a:t>
            </a:r>
            <a:r>
              <a:rPr lang="fr-FR" altLang="en-US" sz="1200" b="1">
                <a:solidFill>
                  <a:srgbClr val="000000"/>
                </a:solidFill>
              </a:rPr>
              <a:t>Click on the image and delete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 b="1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then click on the photo icon.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Select your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 altLang="en-US" sz="1200">
                <a:solidFill>
                  <a:srgbClr val="000000"/>
                </a:solidFill>
              </a:rPr>
              <a:t>Resize photo if needed by cropping and sliding it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r-FR" altLang="en-US" sz="1200">
              <a:solidFill>
                <a:srgbClr val="000000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buFont typeface="Arial" pitchFamily="34" charset="0"/>
              <a:buNone/>
              <a:defRPr>
                <a:ea typeface="+mn-ea"/>
              </a:defRPr>
            </a:lvl1pPr>
          </a:lstStyle>
          <a:p>
            <a:pPr>
              <a:defRPr/>
            </a:pPr>
            <a:fld id="{17CD91B1-42B9-4675-9404-754A0B1EDC68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6175657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Slide_blue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116013"/>
            <a:ext cx="19764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6029325"/>
            <a:ext cx="5794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/>
        </p:spPr>
        <p:txBody>
          <a:bodyPr/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pl-PL" altLang="fr-FR"/>
              <a:t>Kliknij, aby edytować style wzorca tekstu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/>
          </p:nvPr>
        </p:nvSpPr>
        <p:spPr bwMode="gray">
          <a:xfrm>
            <a:off x="3059832" y="856857"/>
            <a:ext cx="5400168" cy="216000"/>
          </a:xfrm>
          <a:noFill/>
          <a:ln>
            <a:noFill/>
          </a:ln>
          <a:effectLst/>
          <a:extLst/>
        </p:spPr>
        <p:txBody>
          <a:bodyPr rIns="72000" anchor="ctr"/>
          <a:lstStyle>
            <a:lvl1pPr marL="0" indent="0" algn="r">
              <a:buNone/>
              <a:defRPr lang="fr-FR" sz="105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pl-PL" altLang="fr-FR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6436317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116013"/>
            <a:ext cx="19764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6"/>
          <p:cNvSpPr txBox="1">
            <a:spLocks noChangeArrowheads="1"/>
          </p:cNvSpPr>
          <p:nvPr userDrawn="1"/>
        </p:nvSpPr>
        <p:spPr bwMode="auto">
          <a:xfrm>
            <a:off x="-1476375" y="369888"/>
            <a:ext cx="1374775" cy="344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400" b="1"/>
              <a:t>JAK ZMIENIĆ OBRAZ</a:t>
            </a:r>
            <a:r>
              <a:rPr lang="fr-FR" altLang="pl-PL" sz="1400" b="1"/>
              <a:t> </a:t>
            </a:r>
          </a:p>
          <a:p>
            <a:pPr algn="r" eaLnBrk="1" hangingPunct="1"/>
            <a:endParaRPr lang="fr-FR" altLang="pl-PL" sz="1400" b="1"/>
          </a:p>
          <a:p>
            <a:pPr algn="r" eaLnBrk="1" hangingPunct="1"/>
            <a:r>
              <a:rPr lang="pl-PL" altLang="pl-PL" sz="1400"/>
              <a:t>Prawy przycisk myszy </a:t>
            </a:r>
            <a:r>
              <a:rPr lang="fr-FR" altLang="pl-PL" sz="1400"/>
              <a:t>&gt; </a:t>
            </a:r>
            <a:r>
              <a:rPr lang="pl-PL" altLang="pl-PL" sz="1400" i="1"/>
              <a:t>FORMATUJ TŁO</a:t>
            </a:r>
            <a:endParaRPr lang="fr-FR" altLang="pl-PL" sz="1400" i="1"/>
          </a:p>
          <a:p>
            <a:pPr algn="r" eaLnBrk="1" hangingPunct="1"/>
            <a:endParaRPr lang="fr-FR" altLang="pl-PL" sz="1400"/>
          </a:p>
          <a:p>
            <a:pPr algn="r" eaLnBrk="1" hangingPunct="1"/>
            <a:r>
              <a:rPr lang="pl-PL" altLang="pl-PL" sz="1400"/>
              <a:t>Wybierz </a:t>
            </a:r>
            <a:br>
              <a:rPr lang="pl-PL" altLang="pl-PL" sz="1400"/>
            </a:br>
            <a:r>
              <a:rPr lang="pl-PL" altLang="pl-PL" sz="1400" i="1"/>
              <a:t>Wstaw z … Plik</a:t>
            </a:r>
            <a:endParaRPr lang="fr-FR" altLang="pl-PL" sz="1400" i="1"/>
          </a:p>
          <a:p>
            <a:pPr algn="r" eaLnBrk="1" hangingPunct="1"/>
            <a:endParaRPr lang="fr-FR" altLang="pl-PL" sz="1400"/>
          </a:p>
          <a:p>
            <a:pPr algn="r" eaLnBrk="1" hangingPunct="1"/>
            <a:r>
              <a:rPr lang="pl-PL" altLang="pl-PL" sz="1400" i="1"/>
              <a:t>Wstaw</a:t>
            </a:r>
            <a:r>
              <a:rPr lang="fr-FR" altLang="pl-PL" sz="1400" i="1"/>
              <a:t>… </a:t>
            </a:r>
            <a:r>
              <a:rPr lang="pl-PL" altLang="pl-PL" sz="1400" i="1"/>
              <a:t>Plik</a:t>
            </a:r>
            <a:endParaRPr lang="fr-FR" altLang="pl-PL" sz="1400"/>
          </a:p>
          <a:p>
            <a:pPr algn="r" eaLnBrk="1" hangingPunct="1"/>
            <a:endParaRPr lang="fr-FR" altLang="pl-PL" sz="1400"/>
          </a:p>
          <a:p>
            <a:pPr algn="r" eaLnBrk="1" hangingPunct="1"/>
            <a:r>
              <a:rPr lang="pl-PL" altLang="pl-PL" sz="1400"/>
              <a:t>Wybierz swój obraz</a:t>
            </a:r>
            <a:endParaRPr lang="fr-FR" altLang="pl-PL" sz="1400"/>
          </a:p>
          <a:p>
            <a:pPr algn="r" eaLnBrk="1" hangingPunct="1"/>
            <a:endParaRPr lang="fr-FR" altLang="pl-PL" sz="1400"/>
          </a:p>
          <a:p>
            <a:pPr algn="r" eaLnBrk="1" hangingPunct="1"/>
            <a:r>
              <a:rPr lang="pl-PL" altLang="pl-PL" sz="1400"/>
              <a:t>Zamknij okno</a:t>
            </a:r>
            <a:endParaRPr lang="fr-FR" altLang="pl-PL" sz="1400"/>
          </a:p>
        </p:txBody>
      </p:sp>
      <p:sp>
        <p:nvSpPr>
          <p:cNvPr id="11" name="ZoneTexte 10"/>
          <p:cNvSpPr txBox="1">
            <a:spLocks noChangeArrowheads="1"/>
          </p:cNvSpPr>
          <p:nvPr userDrawn="1"/>
        </p:nvSpPr>
        <p:spPr bwMode="auto">
          <a:xfrm>
            <a:off x="-1298575" y="5583238"/>
            <a:ext cx="11969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pl-PL" altLang="pl-PL" sz="1400" b="1"/>
              <a:t>LOGO tylko do użytku w 2016 r,!</a:t>
            </a:r>
            <a:endParaRPr lang="fr-FR" altLang="pl-PL" sz="1400"/>
          </a:p>
        </p:txBody>
      </p:sp>
      <p:pic>
        <p:nvPicPr>
          <p:cNvPr id="12" name="Obraz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00" y="5238750"/>
            <a:ext cx="1727200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pl-PL" altLang="fr-FR"/>
              <a:t>Kliknij, aby edytować style wzorca tekstu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2"/>
          </p:nvPr>
        </p:nvSpPr>
        <p:spPr bwMode="gray">
          <a:xfrm>
            <a:off x="3059832" y="864000"/>
            <a:ext cx="5400168" cy="216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72000" anchor="ctr"/>
          <a:lstStyle>
            <a:lvl1pPr marL="0" indent="0" algn="r">
              <a:buNone/>
              <a:defRPr lang="fr-FR" sz="105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pl-PL" altLang="fr-FR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420465090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116013"/>
            <a:ext cx="19764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az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5278438"/>
            <a:ext cx="17287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pl-PL" altLang="fr-FR"/>
              <a:t>Kliknij, aby edytować style wzorca tekstu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/>
          </p:nvPr>
        </p:nvSpPr>
        <p:spPr bwMode="gray">
          <a:xfrm>
            <a:off x="3059832" y="856857"/>
            <a:ext cx="5400168" cy="216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72000" anchor="ctr"/>
          <a:lstStyle>
            <a:lvl1pPr marL="0" indent="0" algn="r">
              <a:buNone/>
              <a:defRPr lang="fr-FR" sz="105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pl-PL" altLang="fr-FR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20754854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Slide_bluebackground">
    <p:bg>
      <p:bgPr>
        <a:solidFill>
          <a:srgbClr val="9CB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925" y="5278438"/>
            <a:ext cx="1728788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3338" y="-315913"/>
            <a:ext cx="9177338" cy="268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25" y="836613"/>
            <a:ext cx="19780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pl-PL" altLang="fr-FR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386402889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 noProof="0"/>
              <a:t>Kliknij ikonę, aby dodać obraz</a:t>
            </a:r>
            <a:endParaRPr lang="fr-FR" noProof="0" dirty="0"/>
          </a:p>
        </p:txBody>
      </p:sp>
      <p:sp>
        <p:nvSpPr>
          <p:cNvPr id="5" name="Espace réservé du numéro de diapositive 1"/>
          <p:cNvSpPr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B83516-FB63-41FA-B6E0-7F0833CE049C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949452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5925" y="1573213"/>
            <a:ext cx="8315325" cy="45862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5E3AF491-AFE8-43DC-937E-9AFEA2FFC347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2516462160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>
              <a:defRPr/>
            </a:pPr>
            <a:r>
              <a:rPr lang="fr-FR" sz="5400" dirty="0">
                <a:solidFill>
                  <a:schemeClr val="bg1"/>
                </a:solidFill>
                <a:latin typeface="Arial" charset="0"/>
                <a:cs typeface="+mn-cs"/>
              </a:rPr>
              <a:t>AGENDA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3572CBFC-E10E-439F-B2B2-FF1AC616D7F2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13144616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>
              <a:defRPr/>
            </a:pPr>
            <a:r>
              <a:rPr lang="fr-FR" sz="5400" dirty="0">
                <a:solidFill>
                  <a:schemeClr val="bg1"/>
                </a:solidFill>
                <a:latin typeface="Arial" charset="0"/>
                <a:cs typeface="+mn-cs"/>
              </a:rPr>
              <a:t>AGENDA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CBFF3EED-3440-41FA-A67E-B0E8F9E67187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293468955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 noProof="0"/>
              <a:t>Kliknij ikonę, aby dodać obraz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56D75987-61F7-4AF3-889A-C8494E4EFE89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376938415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 noProof="0"/>
              <a:t>Kliknij ikonę, aby dodać obraz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390F7B5D-0A84-4823-A7C0-DC81AA8E51CF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36017259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tIns="45720" bIns="45720" spcCol="0" rtlCol="0" fromWordArt="0" anchor="ctr" forceAA="0">
            <a:noAutofit/>
          </a:bodyPr>
          <a:lstStyle>
            <a:lvl1pPr marL="0" indent="0" algn="ctr">
              <a:defRPr kumimoji="0" lang="fr-FR" sz="48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78FF7841-D61C-418E-938A-D8CE00FC9DB8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271053549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tIns="45720" bIns="45720" spcCol="0" rtlCol="0" fromWordArt="0" anchor="ctr" forceAA="0">
            <a:noAutofit/>
          </a:bodyPr>
          <a:lstStyle>
            <a:lvl1pPr marL="0" indent="0" algn="ctr">
              <a:defRPr kumimoji="0" lang="fr-FR" sz="48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A23A58DC-4641-4C6E-8943-29DCC1D79542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94936232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C101BC7D-ED27-45B6-A0DB-5C61C26E59F0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262967833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lIns="91440" tIns="45720" rIns="91440" bIns="45720" spcCol="0" rtlCol="0" fromWordArt="0" anchor="ctr" forceAA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 noProof="0"/>
              <a:t>Kliknij ikonę, aby dodać obraz</a:t>
            </a:r>
            <a:endParaRPr lang="fr-FR" noProof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C743A34C-F1A2-4A1F-B532-2EA0895EEA36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291204664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pl-PL" noProof="0"/>
              <a:t>Kliknij ikonę, aby dodać obraz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9777A2D5-FFB2-4B54-8FD5-8FF1F3A95D6B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352238764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/>
          <a:lstStyle>
            <a:lvl1pPr marL="0" indent="0" algn="r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F64A4259-2B0E-4407-B496-16484C2CE89D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23181722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Slide_blue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570663" y="1116013"/>
            <a:ext cx="19764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52438" y="6029325"/>
            <a:ext cx="5794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3823" y="2613431"/>
            <a:ext cx="8280000" cy="553998"/>
          </a:xfrm>
          <a:noFill/>
        </p:spPr>
        <p:txBody>
          <a:bodyPr lIns="0" tIns="0" rIns="0" bIns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47675" y="3719651"/>
            <a:ext cx="8248651" cy="360363"/>
          </a:xfrm>
          <a:noFill/>
          <a:ln>
            <a:noFill/>
          </a:ln>
          <a:effectLst/>
          <a:extLst/>
        </p:spPr>
        <p:txBody>
          <a:bodyPr/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pl-PL" altLang="fr-FR"/>
              <a:t>Kliknij, aby edytować style wzorca tekstu</a:t>
            </a: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2"/>
          </p:nvPr>
        </p:nvSpPr>
        <p:spPr bwMode="gray">
          <a:xfrm>
            <a:off x="3059832" y="856857"/>
            <a:ext cx="5400168" cy="216000"/>
          </a:xfrm>
          <a:noFill/>
          <a:ln>
            <a:noFill/>
          </a:ln>
          <a:effectLst/>
          <a:extLst/>
        </p:spPr>
        <p:txBody>
          <a:bodyPr rIns="72000" anchor="ctr"/>
          <a:lstStyle>
            <a:lvl1pPr marL="0" indent="0" algn="r">
              <a:buNone/>
              <a:defRPr lang="fr-FR" sz="105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pl-PL" altLang="fr-FR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1140682841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4A065D22-7600-49A2-B640-E8E41CE4CFDF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3049726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C5A0F494-9335-4B23-9616-278AFD544C1B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261581300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pl-PL" noProof="0"/>
              <a:t>Kliknij ikonę, aby dodać obraz</a:t>
            </a:r>
            <a:endParaRPr lang="fr-FR" noProof="0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pl-PL" noProof="0"/>
              <a:t>Kliknij ikonę, aby dodać obraz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F6F084B3-9CD5-4119-8471-29538AD1E2A5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333002491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gray">
          <a:xfrm>
            <a:off x="450850" y="1268413"/>
            <a:ext cx="8245475" cy="4891087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fr-FR" altLang="pl-PL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pl-PL" noProof="0"/>
              <a:t>Kliknij ikonę, aby dodać obraz</a:t>
            </a:r>
            <a:endParaRPr lang="fr-FR" noProof="0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pl-PL" noProof="0"/>
              <a:t>Kliknij ikonę, aby dodać obraz</a:t>
            </a:r>
            <a:endParaRPr lang="fr-FR" noProof="0" dirty="0"/>
          </a:p>
        </p:txBody>
      </p:sp>
      <p:sp>
        <p:nvSpPr>
          <p:cNvPr id="6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fld id="{CB761F5E-88D5-46A6-9690-0D075EA897CC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</p:spTree>
    <p:extLst>
      <p:ext uri="{BB962C8B-B14F-4D97-AF65-F5344CB8AC3E}">
        <p14:creationId xmlns:p14="http://schemas.microsoft.com/office/powerpoint/2010/main" xmlns="" val="339610575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Slide_bluebackground">
    <p:bg>
      <p:bgPr>
        <a:solidFill>
          <a:srgbClr val="9CBE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9"/>
          <p:cNvSpPr>
            <a:spLocks noChangeArrowheads="1"/>
          </p:cNvSpPr>
          <p:nvPr userDrawn="1"/>
        </p:nvSpPr>
        <p:spPr bwMode="auto">
          <a:xfrm>
            <a:off x="539750" y="4797425"/>
            <a:ext cx="7920038" cy="151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3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129213"/>
            <a:ext cx="19780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88" y="4868863"/>
            <a:ext cx="1473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6029140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Slide_bluebackground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9"/>
          <p:cNvSpPr>
            <a:spLocks noChangeArrowheads="1"/>
          </p:cNvSpPr>
          <p:nvPr userDrawn="1"/>
        </p:nvSpPr>
        <p:spPr bwMode="auto">
          <a:xfrm>
            <a:off x="539750" y="4797425"/>
            <a:ext cx="7920038" cy="1511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l-PL" altLang="pl-PL"/>
          </a:p>
        </p:txBody>
      </p:sp>
      <p:pic>
        <p:nvPicPr>
          <p:cNvPr id="3" name="Imag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129213"/>
            <a:ext cx="19780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0888" y="4868863"/>
            <a:ext cx="14732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856669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11150" y="2540000"/>
            <a:ext cx="7772400" cy="1314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4000" b="1" smtClean="0"/>
            </a:lvl1pPr>
          </a:lstStyle>
          <a:p>
            <a:pPr lvl="0"/>
            <a:r>
              <a:rPr lang="pl-PL" noProof="0"/>
              <a:t>Kliknij, aby edytować styl</a:t>
            </a:r>
            <a:endParaRPr lang="fr-FR" noProof="0"/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763963"/>
            <a:ext cx="6400800" cy="1752600"/>
          </a:xfrm>
        </p:spPr>
        <p:txBody>
          <a:bodyPr/>
          <a:lstStyle>
            <a:lvl1pPr>
              <a:defRPr sz="20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4072466232"/>
      </p:ext>
    </p:extLst>
  </p:cSld>
  <p:clrMapOvr>
    <a:masterClrMapping/>
  </p:clrMapOvr>
  <p:hf hdr="0" dt="0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714A9-16E3-4707-8B4F-38F80781E587}" type="slidenum">
              <a:rPr lang="en-US"/>
              <a:pPr>
                <a:defRPr/>
              </a:pPr>
              <a:t>‹#›</a:t>
            </a:fld>
            <a:r>
              <a:rPr lang="en-US"/>
              <a:t> – </a:t>
            </a:r>
            <a:endParaRPr lang="en-US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54130929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24178-610E-4562-B218-DEBC76698CD8}" type="slidenum">
              <a:rPr lang="en-US"/>
              <a:pPr>
                <a:defRPr/>
              </a:pPr>
              <a:t>‹#›</a:t>
            </a:fld>
            <a:r>
              <a:rPr lang="en-US"/>
              <a:t> – </a:t>
            </a:r>
            <a:endParaRPr lang="en-US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127608258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5925" y="1573213"/>
            <a:ext cx="8315325" cy="45862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19C64-3B24-43B6-AC05-02CC9B3BBB42}" type="slidenum">
              <a:rPr lang="en-US"/>
              <a:pPr>
                <a:defRPr/>
              </a:pPr>
              <a:t>‹#›</a:t>
            </a:fld>
            <a:r>
              <a:rPr lang="en-US"/>
              <a:t> – </a:t>
            </a:r>
            <a:endParaRPr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1918536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11150" y="2540000"/>
            <a:ext cx="7772400" cy="1314450"/>
          </a:xfrm>
          <a:noFill/>
          <a:extLst/>
        </p:spPr>
        <p:txBody>
          <a:bodyPr/>
          <a:lstStyle>
            <a:lvl1pPr>
              <a:defRPr sz="4000" b="1" smtClean="0"/>
            </a:lvl1pPr>
          </a:lstStyle>
          <a:p>
            <a:pPr lvl="0"/>
            <a:r>
              <a:rPr lang="pl-PL" noProof="0"/>
              <a:t>Kliknij, aby edytować styl</a:t>
            </a:r>
            <a:endParaRPr lang="fr-FR" noProof="0"/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763963"/>
            <a:ext cx="6400800" cy="1752600"/>
          </a:xfrm>
        </p:spPr>
        <p:txBody>
          <a:bodyPr/>
          <a:lstStyle>
            <a:lvl1pPr>
              <a:defRPr sz="20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95414789"/>
      </p:ext>
    </p:extLst>
  </p:cSld>
  <p:clrMapOvr>
    <a:masterClrMapping/>
  </p:clrMapOvr>
  <p:transition spd="med">
    <p:fade/>
  </p:transition>
  <p:hf hd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11150" y="2540000"/>
            <a:ext cx="7772400" cy="1314450"/>
          </a:xfrm>
          <a:noFill/>
          <a:extLst/>
        </p:spPr>
        <p:txBody>
          <a:bodyPr/>
          <a:lstStyle>
            <a:lvl1pPr>
              <a:defRPr sz="4000" b="1" smtClean="0"/>
            </a:lvl1pPr>
          </a:lstStyle>
          <a:p>
            <a:pPr lvl="0"/>
            <a:r>
              <a:rPr lang="pl-PL" noProof="0"/>
              <a:t>Kliknij, aby edytować styl</a:t>
            </a:r>
            <a:endParaRPr lang="fr-FR" noProof="0"/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763963"/>
            <a:ext cx="6400800" cy="1752600"/>
          </a:xfrm>
        </p:spPr>
        <p:txBody>
          <a:bodyPr/>
          <a:lstStyle>
            <a:lvl1pPr>
              <a:defRPr sz="20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062602312"/>
      </p:ext>
    </p:extLst>
  </p:cSld>
  <p:clrMapOvr>
    <a:masterClrMapping/>
  </p:clrMapOvr>
  <p:hf hdr="0" dt="0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572F8DF7-C2C4-49D7-9B1B-D0F2DC24DFEE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24000908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24A1C477-CC88-4F1B-931D-F272C0BC1C3C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3854941405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5925" y="1573213"/>
            <a:ext cx="8315325" cy="45862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9A2F3969-88CD-42BA-9B05-06AE7762A7EB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42401272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TEXT AND FOCUS WITH 1 LINE 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buClr>
                <a:srgbClr val="FF3333"/>
              </a:buClr>
              <a:buFont typeface="Arial" pitchFamily="34" charset="0"/>
              <a:buNone/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>
                <a:buClr>
                  <a:srgbClr val="FF3333"/>
                </a:buClr>
                <a:buFont typeface="Arial" pitchFamily="34" charset="0"/>
                <a:buNone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SONAR TRAINING EUROPE D1 &amp; D2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19506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/>
        </p:spPr>
        <p:txBody>
          <a:bodyPr anchor="ctr"/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buClr>
                <a:srgbClr val="FFFFFF"/>
              </a:buClr>
              <a:defRPr/>
            </a:pPr>
            <a:fld id="{4802D8B7-13E6-4545-8413-C199C6FF3807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211947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lIns="91440" tIns="45720" rIns="91440" bIns="45720" spcCol="0" rtlCol="0" fromWordArt="0" anchor="ctr" forceAA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buClr>
                <a:srgbClr val="FFFFFF"/>
              </a:buClr>
              <a:defRPr/>
            </a:pPr>
            <a:fld id="{661D820D-8EA4-4A28-9C9B-A20711A48174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798575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>
              <a:defRPr/>
            </a:pPr>
            <a:r>
              <a:rPr lang="fr-FR" sz="5400" dirty="0">
                <a:solidFill>
                  <a:schemeClr val="bg1"/>
                </a:solidFill>
                <a:cs typeface="+mn-cs"/>
              </a:rPr>
              <a:t>AGENDA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3CB437D8-667A-4B0F-B246-7A41BCC1936A}" type="slidenum">
              <a:rPr lang="en-US"/>
              <a:pPr>
                <a:defRPr/>
              </a:pPr>
              <a:t>‹#›</a:t>
            </a:fld>
            <a:r>
              <a:rPr lang="en-US" dirty="0"/>
              <a:t> – 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the document or activity name – Month XX, 2012 – Insert tab &gt; Header/Footer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70506113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116013"/>
            <a:ext cx="19764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6029325"/>
            <a:ext cx="5794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/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/>
        </p:spPr>
        <p:txBody>
          <a:bodyPr/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508885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Slide_bluebackground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70663" y="1116013"/>
            <a:ext cx="197643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438" y="6029325"/>
            <a:ext cx="579437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/>
        </p:spPr>
        <p:txBody>
          <a:bodyPr/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 altLang="fr-FR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75959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xmlns="" val="540625321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11"/>
          <p:cNvSpPr txBox="1">
            <a:spLocks noChangeArrowheads="1"/>
          </p:cNvSpPr>
          <p:nvPr userDrawn="1"/>
        </p:nvSpPr>
        <p:spPr bwMode="auto">
          <a:xfrm>
            <a:off x="-1189038" y="1871663"/>
            <a:ext cx="1116013" cy="3508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endParaRPr lang="fr-FR" altLang="en-US" sz="1200"/>
          </a:p>
          <a:p>
            <a:pPr algn="r" eaLnBrk="1" hangingPunct="1">
              <a:defRPr/>
            </a:pPr>
            <a:r>
              <a:rPr lang="fr-FR" altLang="en-US" sz="1200" b="1"/>
              <a:t>TO</a:t>
            </a:r>
          </a:p>
          <a:p>
            <a:pPr algn="r" eaLnBrk="1" hangingPunct="1">
              <a:defRPr/>
            </a:pPr>
            <a:r>
              <a:rPr lang="fr-FR" altLang="en-US" sz="1200" b="1"/>
              <a:t>REPLACE</a:t>
            </a:r>
            <a:r>
              <a:rPr lang="fr-FR" altLang="en-US" sz="1200"/>
              <a:t> </a:t>
            </a:r>
            <a:br>
              <a:rPr lang="fr-FR" altLang="en-US" sz="1200"/>
            </a:br>
            <a:r>
              <a:rPr lang="fr-FR" altLang="en-US" sz="1200"/>
              <a:t>AN IMAGE: </a:t>
            </a:r>
            <a:r>
              <a:rPr lang="fr-FR" altLang="en-US" sz="1200" b="1"/>
              <a:t>Click on the image and delete </a:t>
            </a:r>
          </a:p>
          <a:p>
            <a:pPr algn="r" eaLnBrk="1" hangingPunct="1">
              <a:defRPr/>
            </a:pPr>
            <a:endParaRPr lang="fr-FR" altLang="en-US" sz="1200" b="1"/>
          </a:p>
          <a:p>
            <a:pPr algn="r" eaLnBrk="1" hangingPunct="1">
              <a:defRPr/>
            </a:pPr>
            <a:r>
              <a:rPr lang="fr-FR" altLang="en-US" sz="1200"/>
              <a:t>then click on the photo icon.</a:t>
            </a:r>
          </a:p>
          <a:p>
            <a:pPr algn="r" eaLnBrk="1" hangingPunct="1">
              <a:defRPr/>
            </a:pPr>
            <a:endParaRPr lang="fr-FR" altLang="en-US" sz="1200"/>
          </a:p>
          <a:p>
            <a:pPr algn="r" eaLnBrk="1" hangingPunct="1">
              <a:defRPr/>
            </a:pPr>
            <a:r>
              <a:rPr lang="fr-FR" altLang="en-US" sz="1200"/>
              <a:t>Select your photo and insert</a:t>
            </a:r>
          </a:p>
          <a:p>
            <a:pPr algn="r" eaLnBrk="1" hangingPunct="1">
              <a:defRPr/>
            </a:pPr>
            <a:endParaRPr lang="fr-FR" altLang="en-US" sz="1200"/>
          </a:p>
          <a:p>
            <a:pPr algn="r" eaLnBrk="1" hangingPunct="1">
              <a:defRPr/>
            </a:pPr>
            <a:r>
              <a:rPr lang="fr-FR" altLang="en-US" sz="1200"/>
              <a:t>Resize photo if needed by cropping and sliding it </a:t>
            </a:r>
          </a:p>
          <a:p>
            <a:pPr algn="r" eaLnBrk="1" hangingPunct="1">
              <a:defRPr/>
            </a:pPr>
            <a:endParaRPr lang="fr-FR" altLang="en-US" sz="120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4244A-6C1F-45F7-B7CB-43958D654F7C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8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36089735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wordArtVert" lIns="0" rIns="72000" anchor="ctr"/>
          <a:lstStyle/>
          <a:p>
            <a:pPr algn="ctr" eaLnBrk="1" hangingPunct="1">
              <a:defRPr/>
            </a:pPr>
            <a:r>
              <a:rPr lang="fr-FR" sz="5400" dirty="0">
                <a:solidFill>
                  <a:schemeClr val="bg1"/>
                </a:solidFill>
                <a:latin typeface="Arial" charset="0"/>
                <a:cs typeface="+mn-cs"/>
              </a:rPr>
              <a:t>AGENDA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B5C6966D-DFC7-4221-90A0-568DE6B26383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071467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eaLnBrk="1" hangingPunct="1">
              <a:defRPr/>
            </a:pPr>
            <a:r>
              <a:rPr lang="fr-FR" sz="5400" dirty="0">
                <a:solidFill>
                  <a:schemeClr val="bg1"/>
                </a:solidFill>
                <a:latin typeface="Arial" charset="0"/>
                <a:cs typeface="+mn-cs"/>
              </a:rPr>
              <a:t>AGENDA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81593CBB-26D5-4DA3-A381-4C11D9D22015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60712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9"/>
          <p:cNvSpPr txBox="1">
            <a:spLocks noChangeArrowheads="1"/>
          </p:cNvSpPr>
          <p:nvPr userDrawn="1"/>
        </p:nvSpPr>
        <p:spPr bwMode="auto">
          <a:xfrm>
            <a:off x="-1189038" y="1871663"/>
            <a:ext cx="1116013" cy="3508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en-US" sz="1200" b="1"/>
              <a:t>TO</a:t>
            </a:r>
          </a:p>
          <a:p>
            <a:pPr algn="r" eaLnBrk="1" hangingPunct="1">
              <a:defRPr/>
            </a:pPr>
            <a:r>
              <a:rPr lang="fr-FR" altLang="en-US" sz="1200" b="1"/>
              <a:t>REPLACE</a:t>
            </a:r>
            <a:r>
              <a:rPr lang="fr-FR" altLang="en-US" sz="1200"/>
              <a:t> </a:t>
            </a:r>
            <a:br>
              <a:rPr lang="fr-FR" altLang="en-US" sz="1200"/>
            </a:br>
            <a:r>
              <a:rPr lang="fr-FR" altLang="en-US" sz="1200"/>
              <a:t>AN IMAGE: </a:t>
            </a:r>
            <a:r>
              <a:rPr lang="fr-FR" altLang="en-US" sz="1200" b="1"/>
              <a:t>Click on the image and delete </a:t>
            </a:r>
          </a:p>
          <a:p>
            <a:pPr algn="r" eaLnBrk="1" hangingPunct="1">
              <a:defRPr/>
            </a:pPr>
            <a:endParaRPr lang="fr-FR" altLang="en-US" sz="1200" b="1"/>
          </a:p>
          <a:p>
            <a:pPr algn="r" eaLnBrk="1" hangingPunct="1">
              <a:defRPr/>
            </a:pPr>
            <a:r>
              <a:rPr lang="fr-FR" altLang="en-US" sz="1200"/>
              <a:t>then click on the photo icon.</a:t>
            </a:r>
          </a:p>
          <a:p>
            <a:pPr algn="r" eaLnBrk="1" hangingPunct="1">
              <a:defRPr/>
            </a:pPr>
            <a:endParaRPr lang="fr-FR" altLang="en-US" sz="1200"/>
          </a:p>
          <a:p>
            <a:pPr algn="r" eaLnBrk="1" hangingPunct="1">
              <a:defRPr/>
            </a:pPr>
            <a:r>
              <a:rPr lang="fr-FR" altLang="en-US" sz="1200"/>
              <a:t>Select your photo and insert</a:t>
            </a:r>
          </a:p>
          <a:p>
            <a:pPr algn="r" eaLnBrk="1" hangingPunct="1">
              <a:defRPr/>
            </a:pPr>
            <a:endParaRPr lang="fr-FR" altLang="en-US" sz="1200"/>
          </a:p>
          <a:p>
            <a:pPr algn="r" eaLnBrk="1" hangingPunct="1">
              <a:defRPr/>
            </a:pPr>
            <a:r>
              <a:rPr lang="fr-FR" altLang="en-US" sz="1200"/>
              <a:t>Resize photo if needed by cropping and sliding it </a:t>
            </a:r>
          </a:p>
          <a:p>
            <a:pPr algn="r" eaLnBrk="1" hangingPunct="1">
              <a:defRPr/>
            </a:pPr>
            <a:endParaRPr lang="fr-FR" altLang="en-US" sz="1200"/>
          </a:p>
          <a:p>
            <a:pPr algn="r" eaLnBrk="1" hangingPunct="1">
              <a:defRPr/>
            </a:pPr>
            <a:endParaRPr lang="fr-FR" altLang="en-US" sz="120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D9C490C0-39AF-48D7-93CA-85772E7F393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1927417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9"/>
          <p:cNvSpPr txBox="1">
            <a:spLocks noChangeArrowheads="1"/>
          </p:cNvSpPr>
          <p:nvPr userDrawn="1"/>
        </p:nvSpPr>
        <p:spPr bwMode="auto">
          <a:xfrm>
            <a:off x="-1189038" y="1871663"/>
            <a:ext cx="1116013" cy="3508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en-US" sz="1200" b="1"/>
              <a:t>TO</a:t>
            </a:r>
          </a:p>
          <a:p>
            <a:pPr algn="r" eaLnBrk="1" hangingPunct="1">
              <a:defRPr/>
            </a:pPr>
            <a:r>
              <a:rPr lang="fr-FR" altLang="en-US" sz="1200" b="1"/>
              <a:t>REPLACE</a:t>
            </a:r>
            <a:r>
              <a:rPr lang="fr-FR" altLang="en-US" sz="1200"/>
              <a:t> </a:t>
            </a:r>
            <a:br>
              <a:rPr lang="fr-FR" altLang="en-US" sz="1200"/>
            </a:br>
            <a:r>
              <a:rPr lang="fr-FR" altLang="en-US" sz="1200"/>
              <a:t>AN IMAGE: </a:t>
            </a:r>
            <a:r>
              <a:rPr lang="fr-FR" altLang="en-US" sz="1200" b="1"/>
              <a:t>Click on the image and delete </a:t>
            </a:r>
          </a:p>
          <a:p>
            <a:pPr algn="r" eaLnBrk="1" hangingPunct="1">
              <a:defRPr/>
            </a:pPr>
            <a:endParaRPr lang="fr-FR" altLang="en-US" sz="1200" b="1"/>
          </a:p>
          <a:p>
            <a:pPr algn="r" eaLnBrk="1" hangingPunct="1">
              <a:defRPr/>
            </a:pPr>
            <a:r>
              <a:rPr lang="fr-FR" altLang="en-US" sz="1200"/>
              <a:t>then click on the photo icon.</a:t>
            </a:r>
          </a:p>
          <a:p>
            <a:pPr algn="r" eaLnBrk="1" hangingPunct="1">
              <a:defRPr/>
            </a:pPr>
            <a:endParaRPr lang="fr-FR" altLang="en-US" sz="1200"/>
          </a:p>
          <a:p>
            <a:pPr algn="r" eaLnBrk="1" hangingPunct="1">
              <a:defRPr/>
            </a:pPr>
            <a:r>
              <a:rPr lang="fr-FR" altLang="en-US" sz="1200"/>
              <a:t>Select your photo and insert</a:t>
            </a:r>
          </a:p>
          <a:p>
            <a:pPr algn="r" eaLnBrk="1" hangingPunct="1">
              <a:defRPr/>
            </a:pPr>
            <a:endParaRPr lang="fr-FR" altLang="en-US" sz="1200"/>
          </a:p>
          <a:p>
            <a:pPr algn="r" eaLnBrk="1" hangingPunct="1">
              <a:defRPr/>
            </a:pPr>
            <a:r>
              <a:rPr lang="fr-FR" altLang="en-US" sz="1200"/>
              <a:t>Resize photo if needed by cropping and sliding it </a:t>
            </a:r>
          </a:p>
          <a:p>
            <a:pPr algn="r" eaLnBrk="1" hangingPunct="1">
              <a:defRPr/>
            </a:pPr>
            <a:endParaRPr lang="fr-FR" altLang="en-US" sz="1200"/>
          </a:p>
          <a:p>
            <a:pPr algn="r" eaLnBrk="1" hangingPunct="1">
              <a:defRPr/>
            </a:pPr>
            <a:endParaRPr lang="fr-FR" altLang="en-US" sz="120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1115129E-DEBF-437D-B55C-383D9038416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298936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tIns="45720" bIns="45720" spcCol="0" rtlCol="0" fromWordArt="0" anchor="ctr" forceAA="0"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494C855E-4F9B-49BB-9531-047CB7BA0D5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648722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tIns="45720" bIns="45720" spcCol="0" rtlCol="0" fromWordArt="0" anchor="ctr" forceAA="0"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36854601-B3D8-4133-8332-9EC9FE7A9AB4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5" name="Espace réservé du pied de page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9523571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3"/>
          </p:nvPr>
        </p:nvSpPr>
        <p:spPr>
          <a:xfrm>
            <a:off x="3491880" y="6381328"/>
            <a:ext cx="720725" cy="192088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CE62544B-9382-439F-B8DA-786B50492C4A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– </a:t>
            </a: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085411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10"/>
          <p:cNvSpPr txBox="1">
            <a:spLocks noChangeArrowheads="1"/>
          </p:cNvSpPr>
          <p:nvPr userDrawn="1"/>
        </p:nvSpPr>
        <p:spPr bwMode="auto">
          <a:xfrm>
            <a:off x="9180513" y="701675"/>
            <a:ext cx="1116012" cy="3508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 b="1"/>
              <a:t>TO</a:t>
            </a:r>
          </a:p>
          <a:p>
            <a:pPr eaLnBrk="1" hangingPunct="1">
              <a:defRPr/>
            </a:pPr>
            <a:r>
              <a:rPr lang="fr-FR" altLang="en-US" sz="1200" b="1"/>
              <a:t>REPLACE</a:t>
            </a:r>
            <a:r>
              <a:rPr lang="fr-FR" altLang="en-US" sz="1200"/>
              <a:t> </a:t>
            </a:r>
            <a:br>
              <a:rPr lang="fr-FR" altLang="en-US" sz="1200"/>
            </a:br>
            <a:r>
              <a:rPr lang="fr-FR" altLang="en-US" sz="1200"/>
              <a:t>AN IMAGE: </a:t>
            </a:r>
            <a:r>
              <a:rPr lang="fr-FR" altLang="en-US" sz="1200" b="1"/>
              <a:t>Click on the image and delete </a:t>
            </a:r>
          </a:p>
          <a:p>
            <a:pPr eaLnBrk="1" hangingPunct="1">
              <a:defRPr/>
            </a:pPr>
            <a:endParaRPr lang="fr-FR" altLang="en-US" sz="1200" b="1"/>
          </a:p>
          <a:p>
            <a:pPr eaLnBrk="1" hangingPunct="1">
              <a:defRPr/>
            </a:pPr>
            <a:r>
              <a:rPr lang="fr-FR" altLang="en-US" sz="1200"/>
              <a:t>then click on the photo icon.</a:t>
            </a:r>
          </a:p>
          <a:p>
            <a:pPr eaLnBrk="1" hangingPunct="1">
              <a:defRPr/>
            </a:pPr>
            <a:endParaRPr lang="fr-FR" altLang="en-US" sz="1200"/>
          </a:p>
          <a:p>
            <a:pPr eaLnBrk="1" hangingPunct="1">
              <a:defRPr/>
            </a:pPr>
            <a:r>
              <a:rPr lang="fr-FR" altLang="en-US" sz="1200"/>
              <a:t>Select your photo and insert</a:t>
            </a:r>
          </a:p>
          <a:p>
            <a:pPr eaLnBrk="1" hangingPunct="1">
              <a:defRPr/>
            </a:pPr>
            <a:endParaRPr lang="fr-FR" altLang="en-US" sz="1200"/>
          </a:p>
          <a:p>
            <a:pPr eaLnBrk="1" hangingPunct="1">
              <a:defRPr/>
            </a:pPr>
            <a:r>
              <a:rPr lang="fr-FR" altLang="en-US" sz="1200"/>
              <a:t>Resize photo if needed by cropping and sliding it </a:t>
            </a:r>
          </a:p>
          <a:p>
            <a:pPr algn="r" eaLnBrk="1" hangingPunct="1">
              <a:defRPr/>
            </a:pPr>
            <a:endParaRPr lang="fr-FR" altLang="en-US" sz="1200"/>
          </a:p>
          <a:p>
            <a:pPr algn="r" eaLnBrk="1" hangingPunct="1">
              <a:defRPr/>
            </a:pPr>
            <a:endParaRPr lang="fr-FR" altLang="en-US" sz="120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lIns="91440" tIns="45720" rIns="91440" bIns="45720" spcCol="0" rtlCol="0" fromWordArt="0" anchor="ctr" forceAA="0"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B0883424-0E64-425B-B445-D2351B4D737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11" name="Espace réservé du pied de page 1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8344698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8"/>
          <p:cNvSpPr txBox="1">
            <a:spLocks noChangeArrowheads="1"/>
          </p:cNvSpPr>
          <p:nvPr userDrawn="1"/>
        </p:nvSpPr>
        <p:spPr bwMode="auto">
          <a:xfrm>
            <a:off x="-1189038" y="1871663"/>
            <a:ext cx="1116013" cy="332422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defRPr/>
            </a:pPr>
            <a:r>
              <a:rPr lang="fr-FR" altLang="en-US" sz="1200" b="1"/>
              <a:t>TO</a:t>
            </a:r>
          </a:p>
          <a:p>
            <a:pPr algn="r" eaLnBrk="1" hangingPunct="1">
              <a:defRPr/>
            </a:pPr>
            <a:r>
              <a:rPr lang="fr-FR" altLang="en-US" sz="1200" b="1"/>
              <a:t>REPLACE</a:t>
            </a:r>
            <a:r>
              <a:rPr lang="fr-FR" altLang="en-US" sz="1200"/>
              <a:t> </a:t>
            </a:r>
            <a:br>
              <a:rPr lang="fr-FR" altLang="en-US" sz="1200"/>
            </a:br>
            <a:r>
              <a:rPr lang="fr-FR" altLang="en-US" sz="1200"/>
              <a:t>AN IMAGE: </a:t>
            </a:r>
            <a:r>
              <a:rPr lang="fr-FR" altLang="en-US" sz="1200" b="1"/>
              <a:t>Click on the image and delete </a:t>
            </a:r>
          </a:p>
          <a:p>
            <a:pPr algn="r" eaLnBrk="1" hangingPunct="1">
              <a:defRPr/>
            </a:pPr>
            <a:endParaRPr lang="fr-FR" altLang="en-US" sz="1200" b="1"/>
          </a:p>
          <a:p>
            <a:pPr algn="r" eaLnBrk="1" hangingPunct="1">
              <a:defRPr/>
            </a:pPr>
            <a:r>
              <a:rPr lang="fr-FR" altLang="en-US" sz="1200"/>
              <a:t>then click on the photo icon.</a:t>
            </a:r>
          </a:p>
          <a:p>
            <a:pPr algn="r" eaLnBrk="1" hangingPunct="1">
              <a:defRPr/>
            </a:pPr>
            <a:endParaRPr lang="fr-FR" altLang="en-US" sz="1200"/>
          </a:p>
          <a:p>
            <a:pPr algn="r" eaLnBrk="1" hangingPunct="1">
              <a:defRPr/>
            </a:pPr>
            <a:r>
              <a:rPr lang="fr-FR" altLang="en-US" sz="1200"/>
              <a:t>Select your photo and insert</a:t>
            </a:r>
          </a:p>
          <a:p>
            <a:pPr algn="r" eaLnBrk="1" hangingPunct="1">
              <a:defRPr/>
            </a:pPr>
            <a:endParaRPr lang="fr-FR" altLang="en-US" sz="1200"/>
          </a:p>
          <a:p>
            <a:pPr algn="r" eaLnBrk="1" hangingPunct="1">
              <a:defRPr/>
            </a:pPr>
            <a:r>
              <a:rPr lang="fr-FR" altLang="en-US" sz="1200"/>
              <a:t>Resize photo if needed by cropping and sliding it </a:t>
            </a:r>
          </a:p>
          <a:p>
            <a:pPr algn="r" eaLnBrk="1" hangingPunct="1">
              <a:defRPr/>
            </a:pPr>
            <a:endParaRPr lang="fr-FR" altLang="en-US" sz="12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/>
        </p:spPr>
        <p:txBody>
          <a:bodyPr anchor="ctr"/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FB20FB0B-216A-4947-B377-DC17C4C2EC20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9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6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9911974E-9641-4AED-9144-754B48FADAD2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4241291357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/>
        </p:spPr>
        <p:txBody>
          <a:bodyPr anchor="ctr"/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EC162110-C3C2-4CAF-B425-F1DC19297C12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8" name="Espace réservé du pied de page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709378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CAE88A43-75A8-4281-9D86-3AAA776680BD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27014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>
          <a:xfrm>
            <a:off x="3635896" y="6381328"/>
            <a:ext cx="720725" cy="192088"/>
          </a:xfrm>
        </p:spPr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F9916822-3AAA-4236-B538-1DFC43975595}" type="slidenum">
              <a:rPr lang="en-US" altLang="en-US"/>
              <a:pPr>
                <a:defRPr/>
              </a:pPr>
              <a:t>‹#›</a:t>
            </a:fld>
            <a:r>
              <a:rPr lang="en-US" altLang="en-US" dirty="0"/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239167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9213850" y="333375"/>
            <a:ext cx="1116013" cy="313848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 b="1"/>
              <a:t>TO</a:t>
            </a:r>
          </a:p>
          <a:p>
            <a:pPr eaLnBrk="1" hangingPunct="1">
              <a:defRPr/>
            </a:pPr>
            <a:r>
              <a:rPr lang="fr-FR" altLang="en-US" sz="1200" b="1"/>
              <a:t>REPLACE</a:t>
            </a:r>
            <a:r>
              <a:rPr lang="fr-FR" altLang="en-US" sz="1200"/>
              <a:t> </a:t>
            </a:r>
            <a:br>
              <a:rPr lang="fr-FR" altLang="en-US" sz="1200"/>
            </a:br>
            <a:r>
              <a:rPr lang="fr-FR" altLang="en-US" sz="1200"/>
              <a:t>AN IMAGE: </a:t>
            </a:r>
            <a:r>
              <a:rPr lang="fr-FR" altLang="en-US" sz="1200" b="1"/>
              <a:t>Click on the image and delete </a:t>
            </a:r>
          </a:p>
          <a:p>
            <a:pPr eaLnBrk="1" hangingPunct="1">
              <a:defRPr/>
            </a:pPr>
            <a:endParaRPr lang="fr-FR" altLang="en-US" sz="1200" b="1"/>
          </a:p>
          <a:p>
            <a:pPr eaLnBrk="1" hangingPunct="1">
              <a:defRPr/>
            </a:pPr>
            <a:r>
              <a:rPr lang="fr-FR" altLang="en-US" sz="1200"/>
              <a:t>then click on the photo icon.</a:t>
            </a:r>
          </a:p>
          <a:p>
            <a:pPr eaLnBrk="1" hangingPunct="1">
              <a:defRPr/>
            </a:pPr>
            <a:endParaRPr lang="fr-FR" altLang="en-US" sz="1200"/>
          </a:p>
          <a:p>
            <a:pPr eaLnBrk="1" hangingPunct="1">
              <a:defRPr/>
            </a:pPr>
            <a:r>
              <a:rPr lang="fr-FR" altLang="en-US" sz="1200"/>
              <a:t>Select your photo and insert</a:t>
            </a:r>
          </a:p>
          <a:p>
            <a:pPr eaLnBrk="1" hangingPunct="1">
              <a:defRPr/>
            </a:pPr>
            <a:endParaRPr lang="fr-FR" altLang="en-US" sz="1200"/>
          </a:p>
          <a:p>
            <a:pPr eaLnBrk="1" hangingPunct="1">
              <a:defRPr/>
            </a:pPr>
            <a:r>
              <a:rPr lang="fr-FR" altLang="en-US" sz="1200"/>
              <a:t>Resize photo if needed by cropping and sliding it 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8779F894-580C-42AF-B9C0-65A2160F59DF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10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804144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ChangeArrowheads="1"/>
          </p:cNvSpPr>
          <p:nvPr userDrawn="1"/>
        </p:nvSpPr>
        <p:spPr bwMode="gray">
          <a:xfrm>
            <a:off x="450850" y="1268413"/>
            <a:ext cx="8245475" cy="4891087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endParaRPr lang="fr-FR" altLang="en-US"/>
          </a:p>
        </p:txBody>
      </p:sp>
      <p:sp>
        <p:nvSpPr>
          <p:cNvPr id="6" name="ZoneTexte 9"/>
          <p:cNvSpPr txBox="1">
            <a:spLocks noChangeArrowheads="1"/>
          </p:cNvSpPr>
          <p:nvPr userDrawn="1"/>
        </p:nvSpPr>
        <p:spPr bwMode="auto">
          <a:xfrm>
            <a:off x="9213850" y="333375"/>
            <a:ext cx="1116013" cy="3508375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defRPr/>
            </a:pPr>
            <a:r>
              <a:rPr lang="fr-FR" altLang="en-US" sz="1200" b="1"/>
              <a:t>TO</a:t>
            </a:r>
          </a:p>
          <a:p>
            <a:pPr eaLnBrk="1" hangingPunct="1">
              <a:defRPr/>
            </a:pPr>
            <a:r>
              <a:rPr lang="fr-FR" altLang="en-US" sz="1200" b="1"/>
              <a:t>REPLACE</a:t>
            </a:r>
            <a:r>
              <a:rPr lang="fr-FR" altLang="en-US" sz="1200"/>
              <a:t> </a:t>
            </a:r>
            <a:br>
              <a:rPr lang="fr-FR" altLang="en-US" sz="1200"/>
            </a:br>
            <a:r>
              <a:rPr lang="fr-FR" altLang="en-US" sz="1200"/>
              <a:t>AN IMAGE: </a:t>
            </a:r>
            <a:r>
              <a:rPr lang="fr-FR" altLang="en-US" sz="1200" b="1"/>
              <a:t>Click on the image and delete </a:t>
            </a:r>
          </a:p>
          <a:p>
            <a:pPr eaLnBrk="1" hangingPunct="1">
              <a:defRPr/>
            </a:pPr>
            <a:endParaRPr lang="fr-FR" altLang="en-US" sz="1200" b="1"/>
          </a:p>
          <a:p>
            <a:pPr eaLnBrk="1" hangingPunct="1">
              <a:defRPr/>
            </a:pPr>
            <a:r>
              <a:rPr lang="fr-FR" altLang="en-US" sz="1200"/>
              <a:t>then click on the photo icon.</a:t>
            </a:r>
          </a:p>
          <a:p>
            <a:pPr eaLnBrk="1" hangingPunct="1">
              <a:defRPr/>
            </a:pPr>
            <a:endParaRPr lang="fr-FR" altLang="en-US" sz="1200"/>
          </a:p>
          <a:p>
            <a:pPr eaLnBrk="1" hangingPunct="1">
              <a:defRPr/>
            </a:pPr>
            <a:r>
              <a:rPr lang="fr-FR" altLang="en-US" sz="1200"/>
              <a:t>Select your photo and insert</a:t>
            </a:r>
          </a:p>
          <a:p>
            <a:pPr eaLnBrk="1" hangingPunct="1">
              <a:defRPr/>
            </a:pPr>
            <a:endParaRPr lang="fr-FR" altLang="en-US" sz="1200"/>
          </a:p>
          <a:p>
            <a:pPr eaLnBrk="1" hangingPunct="1">
              <a:defRPr/>
            </a:pPr>
            <a:r>
              <a:rPr lang="fr-FR" altLang="en-US" sz="1200"/>
              <a:t>Resize photo if needed by cropping and sliding it </a:t>
            </a:r>
          </a:p>
          <a:p>
            <a:pPr eaLnBrk="1" hangingPunct="1">
              <a:defRPr/>
            </a:pPr>
            <a:endParaRPr lang="fr-FR" altLang="en-US" sz="1200"/>
          </a:p>
          <a:p>
            <a:pPr eaLnBrk="1" hangingPunct="1">
              <a:defRPr/>
            </a:pPr>
            <a:endParaRPr lang="fr-FR" altLang="en-US" sz="12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pPr lvl="0"/>
            <a:r>
              <a:rPr lang="en-US" noProof="0"/>
              <a:t>Click icon to add picture</a:t>
            </a:r>
            <a:endParaRPr lang="fr-FR" noProof="0" dirty="0"/>
          </a:p>
        </p:txBody>
      </p:sp>
      <p:sp>
        <p:nvSpPr>
          <p:cNvPr id="7" name="Espace réservé du numéro de diapositive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defRPr/>
            </a:pPr>
            <a:fld id="{10EBC781-2E91-4E2B-97C5-9E50B0223F59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4033843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11150" y="2540000"/>
            <a:ext cx="7772400" cy="13144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>
              <a:defRPr sz="4000" b="1" smtClean="0"/>
            </a:lvl1pPr>
          </a:lstStyle>
          <a:p>
            <a:pPr lvl="0"/>
            <a:r>
              <a:rPr lang="pl-PL" noProof="0"/>
              <a:t>Kliknij, aby edytować styl</a:t>
            </a:r>
            <a:endParaRPr lang="fr-FR" noProof="0"/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763963"/>
            <a:ext cx="6400800" cy="1752600"/>
          </a:xfrm>
        </p:spPr>
        <p:txBody>
          <a:bodyPr/>
          <a:lstStyle>
            <a:lvl1pPr>
              <a:defRPr sz="20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3312282954"/>
      </p:ext>
    </p:extLst>
  </p:cSld>
  <p:clrMapOvr>
    <a:masterClrMapping/>
  </p:clrMapOvr>
  <p:hf hdr="0" dt="0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0A047-A416-4745-9A85-AB075E3B2A86}" type="slidenum">
              <a:rPr lang="en-US" altLang="pl-PL"/>
              <a:pPr>
                <a:defRPr/>
              </a:pPr>
              <a:t>‹#›</a:t>
            </a:fld>
            <a:r>
              <a:rPr lang="en-US" altLang="pl-PL"/>
              <a:t> – </a:t>
            </a: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66069063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E6685B-7F47-412D-8969-9CD5CDCD9358}" type="slidenum">
              <a:rPr lang="en-US" altLang="pl-PL"/>
              <a:pPr>
                <a:defRPr/>
              </a:pPr>
              <a:t>‹#›</a:t>
            </a:fld>
            <a:r>
              <a:rPr lang="en-US" altLang="pl-PL"/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324630997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5925" y="1573213"/>
            <a:ext cx="8315325" cy="45862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Espace réservé du numéro de diapositive 1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3D3CFB-A899-47AC-AFAE-7B0DC3E6695C}" type="slidenum">
              <a:rPr lang="en-US" altLang="pl-PL"/>
              <a:pPr>
                <a:defRPr/>
              </a:pPr>
              <a:t>‹#›</a:t>
            </a:fld>
            <a:r>
              <a:rPr lang="en-US" altLang="pl-PL"/>
              <a:t> – </a:t>
            </a: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278874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/>
              <a:pPr/>
              <a:t>2018-03-29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5925" y="1573213"/>
            <a:ext cx="8315325" cy="45862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D5E9B4F4-F7D6-4956-9C56-3C0E31CDF824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3800302410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tIns="126000" bIns="90000"/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buFont typeface="Arial" pitchFamily="34" charset="0"/>
              <a:buNone/>
              <a:defRPr/>
            </a:lvl1pPr>
          </a:lstStyle>
          <a:p>
            <a:pPr>
              <a:buClr>
                <a:srgbClr val="FFFFFF"/>
              </a:buClr>
              <a:defRPr/>
            </a:pPr>
            <a:fld id="{0513E21A-AB44-420E-B51F-813B124FE96A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7611868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2" y="2613431"/>
            <a:ext cx="8280000" cy="553999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3716709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/>
              <a:t>Month</a:t>
            </a:r>
            <a:r>
              <a:rPr lang="fr-FR" altLang="fr-FR" dirty="0"/>
              <a:t> XX, 2012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-1298748" y="369218"/>
            <a:ext cx="1197038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</a:rPr>
              <a:t>REPLACE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b="1" dirty="0">
                <a:solidFill>
                  <a:srgbClr val="000000"/>
                </a:solidFill>
              </a:rPr>
              <a:t>THE IMAGE: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</a:rPr>
              <a:t>Right  click &gt; </a:t>
            </a:r>
            <a:r>
              <a:rPr lang="fr-FR" sz="1400" i="1" dirty="0">
                <a:solidFill>
                  <a:srgbClr val="000000"/>
                </a:solidFill>
              </a:rPr>
              <a:t>Background </a:t>
            </a:r>
            <a:r>
              <a:rPr lang="fr-FR" sz="1400" i="1" dirty="0" err="1">
                <a:solidFill>
                  <a:srgbClr val="000000"/>
                </a:solidFill>
              </a:rPr>
              <a:t>layout</a:t>
            </a:r>
            <a:r>
              <a:rPr lang="fr-FR" sz="1400" i="1" dirty="0">
                <a:solidFill>
                  <a:srgbClr val="000000"/>
                </a:solidFill>
              </a:rPr>
              <a:t>…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</a:rPr>
              <a:t>Select </a:t>
            </a:r>
            <a:r>
              <a:rPr lang="fr-FR" sz="1400" i="1" dirty="0" err="1">
                <a:solidFill>
                  <a:srgbClr val="000000"/>
                </a:solidFill>
              </a:rPr>
              <a:t>Filling</a:t>
            </a:r>
            <a:r>
              <a:rPr lang="fr-FR" sz="1400" i="1" dirty="0">
                <a:solidFill>
                  <a:srgbClr val="000000"/>
                </a:solidFill>
              </a:rPr>
              <a:t> </a:t>
            </a:r>
            <a:r>
              <a:rPr lang="fr-FR" sz="1400" i="1" dirty="0" err="1">
                <a:solidFill>
                  <a:srgbClr val="000000"/>
                </a:solidFill>
              </a:rPr>
              <a:t>with</a:t>
            </a:r>
            <a:r>
              <a:rPr lang="fr-FR" sz="1400" i="1" dirty="0">
                <a:solidFill>
                  <a:srgbClr val="000000"/>
                </a:solidFill>
              </a:rPr>
              <a:t> image or texture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i="1" dirty="0">
                <a:solidFill>
                  <a:srgbClr val="000000"/>
                </a:solidFill>
              </a:rPr>
              <a:t>Insert </a:t>
            </a:r>
            <a:r>
              <a:rPr lang="fr-FR" sz="1400" i="1" dirty="0" err="1">
                <a:solidFill>
                  <a:srgbClr val="000000"/>
                </a:solidFill>
              </a:rPr>
              <a:t>from</a:t>
            </a:r>
            <a:r>
              <a:rPr lang="fr-FR" sz="1400" i="1" dirty="0">
                <a:solidFill>
                  <a:srgbClr val="000000"/>
                </a:solidFill>
              </a:rPr>
              <a:t>… File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button</a:t>
            </a: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</a:rPr>
              <a:t>Select </a:t>
            </a:r>
            <a:r>
              <a:rPr lang="fr-FR" sz="1400" dirty="0" err="1">
                <a:solidFill>
                  <a:srgbClr val="000000"/>
                </a:solidFill>
              </a:rPr>
              <a:t>your</a:t>
            </a:r>
            <a:r>
              <a:rPr lang="fr-FR" sz="1400" dirty="0">
                <a:solidFill>
                  <a:srgbClr val="000000"/>
                </a:solidFill>
              </a:rPr>
              <a:t> </a:t>
            </a:r>
            <a:r>
              <a:rPr lang="fr-FR" sz="1400" dirty="0" err="1">
                <a:solidFill>
                  <a:srgbClr val="000000"/>
                </a:solidFill>
              </a:rPr>
              <a:t>picture</a:t>
            </a: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dirty="0">
                <a:solidFill>
                  <a:srgbClr val="000000"/>
                </a:solidFill>
              </a:rPr>
              <a:t>Close </a:t>
            </a:r>
            <a:r>
              <a:rPr lang="fr-FR" sz="1400" dirty="0" err="1">
                <a:solidFill>
                  <a:srgbClr val="000000"/>
                </a:solidFill>
              </a:rPr>
              <a:t>window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298748" y="5583907"/>
            <a:ext cx="1197038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400" b="1" dirty="0">
                <a:solidFill>
                  <a:srgbClr val="000000"/>
                </a:solidFill>
              </a:rPr>
              <a:t>On a </a:t>
            </a:r>
            <a:r>
              <a:rPr lang="fr-FR" sz="1400" b="1" dirty="0" err="1">
                <a:solidFill>
                  <a:srgbClr val="000000"/>
                </a:solidFill>
              </a:rPr>
              <a:t>dark</a:t>
            </a:r>
            <a:r>
              <a:rPr lang="fr-FR" sz="1400" b="1" dirty="0">
                <a:solidFill>
                  <a:srgbClr val="000000"/>
                </a:solidFill>
              </a:rPr>
              <a:t> background </a:t>
            </a:r>
            <a:r>
              <a:rPr lang="fr-FR" sz="1400" b="1" dirty="0" err="1">
                <a:solidFill>
                  <a:srgbClr val="000000"/>
                </a:solidFill>
              </a:rPr>
              <a:t>remove</a:t>
            </a:r>
            <a:r>
              <a:rPr lang="fr-FR" sz="1400" b="1" dirty="0">
                <a:solidFill>
                  <a:srgbClr val="000000"/>
                </a:solidFill>
              </a:rPr>
              <a:t> the STOP Hunger </a:t>
            </a:r>
            <a:r>
              <a:rPr lang="fr-FR" sz="1400" b="1" dirty="0" err="1">
                <a:solidFill>
                  <a:srgbClr val="000000"/>
                </a:solidFill>
              </a:rPr>
              <a:t>color</a:t>
            </a:r>
            <a:r>
              <a:rPr lang="fr-FR" sz="1400" b="1" dirty="0">
                <a:solidFill>
                  <a:srgbClr val="000000"/>
                </a:solidFill>
              </a:rPr>
              <a:t> logo</a:t>
            </a:r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  <p:sp>
        <p:nvSpPr>
          <p:cNvPr id="9" name="Espace réservé du texte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059832" y="864000"/>
            <a:ext cx="5400168" cy="216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fr-FR" sz="105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/>
              <a:t>Expertise ARIAL 10.5 CAPS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9236918" y="870208"/>
            <a:ext cx="3543994" cy="48320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</a:rPr>
              <a:t>THE “EXPERTISE” </a:t>
            </a:r>
            <a:br>
              <a:rPr lang="en-US" sz="1400" b="1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000000"/>
                </a:solidFill>
              </a:rPr>
              <a:t>IS NOT MANDATORY </a:t>
            </a:r>
            <a:r>
              <a:rPr lang="en-US" sz="1400" dirty="0">
                <a:solidFill>
                  <a:srgbClr val="000000"/>
                </a:solidFill>
              </a:rPr>
              <a:t>and it can be used </a:t>
            </a:r>
            <a:br>
              <a:rPr lang="en-US" sz="1400" dirty="0">
                <a:solidFill>
                  <a:srgbClr val="000000"/>
                </a:solidFill>
              </a:rPr>
            </a:br>
            <a:r>
              <a:rPr lang="en-US" sz="1400" b="1" dirty="0">
                <a:solidFill>
                  <a:srgbClr val="000000"/>
                </a:solidFill>
              </a:rPr>
              <a:t>for the following expertise only :</a:t>
            </a:r>
            <a:r>
              <a:rPr lang="fr-FR" sz="1400" b="1" dirty="0">
                <a:solidFill>
                  <a:srgbClr val="000000"/>
                </a:solidFill>
              </a:rPr>
              <a:t>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On-site Services,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Benefits and Rewards Services,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Personal and Home Services,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corporate,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Health Care,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Education,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Defense,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Remote Sites,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Justice services,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Seniors,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Sports and Leisure,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Child care,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In-home senior care,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Public benefits,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Employee benefits,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200" cap="all" dirty="0">
                <a:solidFill>
                  <a:srgbClr val="000000"/>
                </a:solidFill>
              </a:rPr>
              <a:t>Incentives and Recognition.</a:t>
            </a:r>
          </a:p>
        </p:txBody>
      </p:sp>
    </p:spTree>
    <p:extLst>
      <p:ext uri="{BB962C8B-B14F-4D97-AF65-F5344CB8AC3E}">
        <p14:creationId xmlns:p14="http://schemas.microsoft.com/office/powerpoint/2010/main" xmlns="" val="16792793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blue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/>
              <a:t>Month</a:t>
            </a:r>
            <a:r>
              <a:rPr lang="fr-FR" altLang="fr-FR" dirty="0"/>
              <a:t> XX, 2012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  <p:sp>
        <p:nvSpPr>
          <p:cNvPr id="7" name="Espace réservé du texte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059832" y="856857"/>
            <a:ext cx="5400168" cy="216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fr-FR" sz="105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/>
              <a:t>Expertise ARIAL 10.5 CAPS</a:t>
            </a:r>
          </a:p>
        </p:txBody>
      </p:sp>
    </p:spTree>
    <p:extLst>
      <p:ext uri="{BB962C8B-B14F-4D97-AF65-F5344CB8AC3E}">
        <p14:creationId xmlns:p14="http://schemas.microsoft.com/office/powerpoint/2010/main" xmlns="" val="3243976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SUMMARY</a:t>
            </a:r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61697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9288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5706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CHAPTER NUMBER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455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CHAPTER NUMBER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2816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536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/>
              <a:pPr/>
              <a:t>2018-03-29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34007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17384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2" y="701754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50220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TEXT AND IMAGE WITH 1 LINE 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ZoneTexte 8"/>
          <p:cNvSpPr txBox="1"/>
          <p:nvPr userDrawn="1"/>
        </p:nvSpPr>
        <p:spPr>
          <a:xfrm>
            <a:off x="-1188640" y="1872114"/>
            <a:ext cx="1115574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8337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TEXT AND FOCUS WITH 1 LINE 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69402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TEXT AND FOCUS AND CHART WITH 1 LINE TITLE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5598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7522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1393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77658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0" y="1268759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0" y="332656"/>
            <a:ext cx="1115574" cy="35086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TO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b="1" dirty="0">
                <a:solidFill>
                  <a:srgbClr val="000000"/>
                </a:solidFill>
              </a:rPr>
              <a:t>REPLACE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fr-FR" sz="1200" dirty="0">
                <a:solidFill>
                  <a:srgbClr val="000000"/>
                </a:solidFill>
              </a:rPr>
              <a:t>AN IMAGE: </a:t>
            </a:r>
            <a:r>
              <a:rPr lang="fr-FR" sz="1200" b="1" dirty="0">
                <a:solidFill>
                  <a:srgbClr val="000000"/>
                </a:solidFill>
              </a:rPr>
              <a:t>Click on the image and </a:t>
            </a:r>
            <a:r>
              <a:rPr lang="fr-FR" sz="1200" b="1" dirty="0" err="1">
                <a:solidFill>
                  <a:srgbClr val="000000"/>
                </a:solidFill>
              </a:rPr>
              <a:t>delete</a:t>
            </a:r>
            <a:r>
              <a:rPr lang="fr-FR" sz="1200" b="1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b="1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then</a:t>
            </a:r>
            <a:r>
              <a:rPr lang="fr-FR" sz="1200" dirty="0">
                <a:solidFill>
                  <a:srgbClr val="000000"/>
                </a:solidFill>
              </a:rPr>
              <a:t> click on the photo </a:t>
            </a:r>
            <a:r>
              <a:rPr lang="fr-FR" sz="1200" dirty="0" err="1">
                <a:solidFill>
                  <a:srgbClr val="000000"/>
                </a:solidFill>
              </a:rPr>
              <a:t>icon</a:t>
            </a:r>
            <a:r>
              <a:rPr lang="fr-FR" sz="1200" dirty="0">
                <a:solidFill>
                  <a:srgbClr val="000000"/>
                </a:solidFill>
              </a:rPr>
              <a:t>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>
                <a:solidFill>
                  <a:srgbClr val="000000"/>
                </a:solidFill>
              </a:rPr>
              <a:t>Select </a:t>
            </a:r>
            <a:r>
              <a:rPr lang="fr-FR" sz="1200" dirty="0" err="1">
                <a:solidFill>
                  <a:srgbClr val="000000"/>
                </a:solidFill>
              </a:rPr>
              <a:t>your</a:t>
            </a:r>
            <a:r>
              <a:rPr lang="fr-FR" sz="1200" dirty="0">
                <a:solidFill>
                  <a:srgbClr val="000000"/>
                </a:solidFill>
              </a:rPr>
              <a:t> photo and insert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r-FR" sz="1200" dirty="0" err="1">
                <a:solidFill>
                  <a:srgbClr val="000000"/>
                </a:solidFill>
              </a:rPr>
              <a:t>Resize</a:t>
            </a:r>
            <a:r>
              <a:rPr lang="fr-FR" sz="1200" dirty="0">
                <a:solidFill>
                  <a:srgbClr val="000000"/>
                </a:solidFill>
              </a:rPr>
              <a:t> photo if </a:t>
            </a:r>
            <a:r>
              <a:rPr lang="fr-FR" sz="1200" dirty="0" err="1">
                <a:solidFill>
                  <a:srgbClr val="000000"/>
                </a:solidFill>
              </a:rPr>
              <a:t>needed</a:t>
            </a:r>
            <a:r>
              <a:rPr lang="fr-FR" sz="1200" dirty="0">
                <a:solidFill>
                  <a:srgbClr val="000000"/>
                </a:solidFill>
              </a:rPr>
              <a:t> by </a:t>
            </a:r>
            <a:r>
              <a:rPr lang="fr-FR" sz="1200" dirty="0" err="1">
                <a:solidFill>
                  <a:srgbClr val="000000"/>
                </a:solidFill>
              </a:rPr>
              <a:t>cropping</a:t>
            </a:r>
            <a:r>
              <a:rPr lang="fr-FR" sz="1200" dirty="0">
                <a:solidFill>
                  <a:srgbClr val="000000"/>
                </a:solidFill>
              </a:rPr>
              <a:t> and </a:t>
            </a:r>
            <a:r>
              <a:rPr lang="fr-FR" sz="1200" dirty="0" err="1">
                <a:solidFill>
                  <a:srgbClr val="000000"/>
                </a:solidFill>
              </a:rPr>
              <a:t>sliding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  <a:r>
              <a:rPr lang="fr-FR" sz="1200" dirty="0" err="1">
                <a:solidFill>
                  <a:srgbClr val="000000"/>
                </a:solidFill>
              </a:rPr>
              <a:t>it</a:t>
            </a:r>
            <a:r>
              <a:rPr lang="fr-FR" sz="12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7795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9870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3" y="2613432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3716710"/>
            <a:ext cx="8248651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/>
              <a:t>Month</a:t>
            </a:r>
            <a:r>
              <a:rPr lang="fr-FR" altLang="fr-FR" dirty="0"/>
              <a:t> XX, 2012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-1298748" y="369219"/>
            <a:ext cx="1197039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solidFill>
                  <a:srgbClr val="000000"/>
                </a:solidFill>
              </a:rPr>
              <a:t>ZMIANA ZDJĘCIA</a:t>
            </a:r>
            <a:r>
              <a:rPr lang="fr-FR" sz="1400" b="1" dirty="0">
                <a:solidFill>
                  <a:srgbClr val="000000"/>
                </a:solidFill>
              </a:rPr>
              <a:t>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00000"/>
                </a:solidFill>
              </a:rPr>
              <a:t>Kliknij prawym przyciskiem myszy</a:t>
            </a:r>
            <a:r>
              <a:rPr lang="fr-FR" sz="1400" dirty="0">
                <a:solidFill>
                  <a:srgbClr val="000000"/>
                </a:solidFill>
              </a:rPr>
              <a:t>&gt; </a:t>
            </a:r>
            <a:r>
              <a:rPr lang="pl-PL" sz="1400" dirty="0">
                <a:solidFill>
                  <a:srgbClr val="000000"/>
                </a:solidFill>
              </a:rPr>
              <a:t>formatuj </a:t>
            </a:r>
            <a:r>
              <a:rPr lang="pl-PL" sz="1400" i="1" dirty="0">
                <a:solidFill>
                  <a:srgbClr val="000000"/>
                </a:solidFill>
              </a:rPr>
              <a:t>tło</a:t>
            </a: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00000"/>
                </a:solidFill>
              </a:rPr>
              <a:t>Wstaw z: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400" i="1" dirty="0">
                <a:solidFill>
                  <a:srgbClr val="000000"/>
                </a:solidFill>
              </a:rPr>
              <a:t>Wybierz zdjęcie ze swojego dysku</a:t>
            </a: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00000"/>
                </a:solidFill>
              </a:rPr>
              <a:t>Zamknij okno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298748" y="5583907"/>
            <a:ext cx="119703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solidFill>
                  <a:srgbClr val="000000"/>
                </a:solidFill>
              </a:rPr>
              <a:t>Na ciemnym tle usuń logo Stop Hunger</a:t>
            </a:r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  <p:sp>
        <p:nvSpPr>
          <p:cNvPr id="9" name="Espace réservé du texte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059832" y="864000"/>
            <a:ext cx="5400168" cy="216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fr-FR" sz="105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/>
              <a:t>Expertise ARIAL 10.5 CAPS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9236917" y="870209"/>
            <a:ext cx="3543995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b="1" dirty="0">
                <a:solidFill>
                  <a:srgbClr val="000000"/>
                </a:solidFill>
              </a:rPr>
              <a:t>WPISANIE EKSPERTYZY NIE JEST OBOWIĄZKOWE</a:t>
            </a:r>
            <a:br>
              <a:rPr lang="pl-PL" sz="1600" b="1" dirty="0">
                <a:solidFill>
                  <a:srgbClr val="000000"/>
                </a:solidFill>
              </a:rPr>
            </a:br>
            <a:r>
              <a:rPr lang="pl-PL" sz="1600" b="1" dirty="0">
                <a:solidFill>
                  <a:srgbClr val="000000"/>
                </a:solidFill>
              </a:rPr>
              <a:t>i może być użyte tylko</a:t>
            </a:r>
            <a:br>
              <a:rPr lang="pl-PL" sz="1600" b="1" dirty="0">
                <a:solidFill>
                  <a:srgbClr val="000000"/>
                </a:solidFill>
              </a:rPr>
            </a:br>
            <a:r>
              <a:rPr lang="pl-PL" sz="1600" b="1" dirty="0">
                <a:solidFill>
                  <a:srgbClr val="000000"/>
                </a:solidFill>
              </a:rPr>
              <a:t>w następujący sposób</a:t>
            </a:r>
            <a:r>
              <a:rPr lang="en-US" sz="1600" b="1" dirty="0">
                <a:solidFill>
                  <a:srgbClr val="000000"/>
                </a:solidFill>
              </a:rPr>
              <a:t>:</a:t>
            </a:r>
            <a:r>
              <a:rPr lang="fr-FR" sz="1600" b="1" dirty="0">
                <a:solidFill>
                  <a:srgbClr val="000000"/>
                </a:solidFill>
              </a:rPr>
              <a:t>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cap="all" dirty="0">
                <a:solidFill>
                  <a:srgbClr val="000000"/>
                </a:solidFill>
              </a:rPr>
              <a:t>On-site Services,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l-PL" sz="1400" cap="all" dirty="0">
                <a:solidFill>
                  <a:srgbClr val="000000"/>
                </a:solidFill>
              </a:rPr>
              <a:t>SEGMENT KORPORACYJNY,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l-PL" sz="1400" cap="all" dirty="0">
                <a:solidFill>
                  <a:srgbClr val="000000"/>
                </a:solidFill>
              </a:rPr>
              <a:t>SŁUŻBA ZDROWIA</a:t>
            </a:r>
            <a:r>
              <a:rPr lang="en-US" sz="1400" cap="all" dirty="0">
                <a:solidFill>
                  <a:srgbClr val="000000"/>
                </a:solidFill>
              </a:rPr>
              <a:t>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cap="all" dirty="0" err="1">
                <a:solidFill>
                  <a:srgbClr val="000000"/>
                </a:solidFill>
              </a:rPr>
              <a:t>Edu</a:t>
            </a:r>
            <a:r>
              <a:rPr lang="pl-PL" sz="1400" cap="all" dirty="0">
                <a:solidFill>
                  <a:srgbClr val="000000"/>
                </a:solidFill>
              </a:rPr>
              <a:t>KACJA</a:t>
            </a:r>
            <a:r>
              <a:rPr lang="en-US" sz="1400" cap="all" dirty="0">
                <a:solidFill>
                  <a:srgbClr val="000000"/>
                </a:solidFill>
              </a:rPr>
              <a:t>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l-PL" sz="1400" cap="all" dirty="0">
                <a:solidFill>
                  <a:srgbClr val="000000"/>
                </a:solidFill>
              </a:rPr>
              <a:t>ARMIA</a:t>
            </a:r>
            <a:r>
              <a:rPr lang="en-US" sz="1400" cap="all" dirty="0">
                <a:solidFill>
                  <a:srgbClr val="000000"/>
                </a:solidFill>
              </a:rPr>
              <a:t>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l-PL" sz="1400" cap="all" dirty="0">
                <a:solidFill>
                  <a:srgbClr val="000000"/>
                </a:solidFill>
              </a:rPr>
              <a:t>SPORT I REKREACJA.</a:t>
            </a:r>
          </a:p>
        </p:txBody>
      </p:sp>
    </p:spTree>
    <p:extLst>
      <p:ext uri="{BB962C8B-B14F-4D97-AF65-F5344CB8AC3E}">
        <p14:creationId xmlns:p14="http://schemas.microsoft.com/office/powerpoint/2010/main" xmlns="" val="211640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/>
              <a:pPr/>
              <a:t>2018-03-29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blue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3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1"/>
            <a:ext cx="8248651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/>
              <a:t>Month</a:t>
            </a:r>
            <a:r>
              <a:rPr lang="fr-FR" altLang="fr-FR" dirty="0"/>
              <a:t> XX, 2012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9870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  <p:sp>
        <p:nvSpPr>
          <p:cNvPr id="7" name="Espace réservé du texte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059832" y="856857"/>
            <a:ext cx="5400168" cy="216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fr-FR" sz="105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/>
              <a:t>Expertise ARIAL 10.5 CAPS</a:t>
            </a:r>
          </a:p>
        </p:txBody>
      </p:sp>
    </p:spTree>
    <p:extLst>
      <p:ext uri="{BB962C8B-B14F-4D97-AF65-F5344CB8AC3E}">
        <p14:creationId xmlns:p14="http://schemas.microsoft.com/office/powerpoint/2010/main" xmlns="" val="42306876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4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1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SUMMARY</a:t>
            </a:r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7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188640" y="1872115"/>
            <a:ext cx="111557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ABY WYMIENIĆ</a:t>
            </a:r>
            <a:r>
              <a:rPr lang="fr-FR" sz="1200" dirty="0">
                <a:solidFill>
                  <a:srgbClr val="000000"/>
                </a:solidFill>
              </a:rPr>
              <a:t/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ZDJĘCIE: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Kliknij na zdjęcie i je usuń</a:t>
            </a: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/>
            </a:r>
            <a:br>
              <a:rPr lang="pl-PL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Następnie kliknij na ikonę ze zdjęciem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Wybierz zdjęcie ze swojego dysku i wstaw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 razie potrzeby zmień wielkość zdjęcia lub je </a:t>
            </a:r>
            <a:r>
              <a:rPr lang="pl-PL" sz="1200" dirty="0" err="1">
                <a:solidFill>
                  <a:srgbClr val="000000"/>
                </a:solidFill>
              </a:rPr>
              <a:t>przytni</a:t>
            </a: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476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7" y="352426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1" y="352426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30455779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7" y="352426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6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384241032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8"/>
            <a:ext cx="8245475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CHAPTER NUMBER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5"/>
            <a:ext cx="111557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ABY WYMIENIĆ</a:t>
            </a:r>
            <a:r>
              <a:rPr lang="fr-FR" sz="1200" dirty="0">
                <a:solidFill>
                  <a:srgbClr val="000000"/>
                </a:solidFill>
              </a:rPr>
              <a:t/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ZDJĘCIE: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Kliknij na zdjęcie i je usuń</a:t>
            </a: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/>
            </a:r>
            <a:br>
              <a:rPr lang="pl-PL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Następnie kliknij na ikonę ze zdjęciem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Wybierz zdjęcie ze swojego dysku i wstaw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 razie potrzeby zmień wielkość zdjęcia lub je przytnij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97211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8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CHAPTER NUMBER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5"/>
            <a:ext cx="111557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ABY WYMIENIĆ</a:t>
            </a:r>
            <a:r>
              <a:rPr lang="fr-FR" sz="1200" dirty="0">
                <a:solidFill>
                  <a:srgbClr val="000000"/>
                </a:solidFill>
              </a:rPr>
              <a:t/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ZDJĘCIE: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Kliknij na zdjęcie i je usuń</a:t>
            </a: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/>
            </a:r>
            <a:br>
              <a:rPr lang="pl-PL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Następnie kliknij na ikonę ze zdjęciem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Wybierz zdjęcie ze swojego dysku i wstaw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 razie potrzeby zmień wielkość zdjęcia lub je przytnij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50927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7" y="352426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442912" y="352426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50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/>
              <a:t>Kliknij, aby edytować </a:t>
            </a:r>
            <a:r>
              <a:rPr lang="pl-PL" dirty="0" err="1"/>
              <a:t>yle</a:t>
            </a:r>
            <a:r>
              <a:rPr lang="pl-PL" dirty="0"/>
              <a:t>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1773360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7" y="352426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442912" y="352426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50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/>
              <a:t>Kliknij, aby edytować </a:t>
            </a:r>
            <a:r>
              <a:rPr lang="pl-PL" dirty="0" err="1"/>
              <a:t>stle</a:t>
            </a:r>
            <a:r>
              <a:rPr lang="pl-PL" dirty="0"/>
              <a:t>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22840462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667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3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pl-PL"/>
              <a:t>Kliknij, aby edytować style wzorca tekstu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800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1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3" y="701755"/>
            <a:ext cx="1115575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ABY WYMIENIĆ</a:t>
            </a:r>
            <a:r>
              <a:rPr lang="fr-FR" sz="1200" dirty="0">
                <a:solidFill>
                  <a:srgbClr val="000000"/>
                </a:solidFill>
              </a:rPr>
              <a:t/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ZDJĘCIE: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Kliknij na zdjęcie i je usuń</a:t>
            </a: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/>
            </a:r>
            <a:br>
              <a:rPr lang="pl-PL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Następnie kliknij na ikonę ze zdjęciem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Wybierz zdjęcie ze swojego dysku i wstaw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 razie potrzeby zmień wielkość zdjęcia lub je przytnij</a:t>
            </a: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639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/>
              <a:pPr/>
              <a:t>2018-03-29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TEXT AND IMAGE WITH 1 LINE 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5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4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15025568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TEXT AND FOCUS WITH 1 LINE 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4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6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168692898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6"/>
            <a:ext cx="8248651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TEXT AND FOCUS AND CHART WITH 1 LINE TITLE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1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14485338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7044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7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1" y="332656"/>
            <a:ext cx="111557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ABY WYMIENIĆ</a:t>
            </a:r>
            <a:r>
              <a:rPr lang="fr-FR" sz="1200" dirty="0">
                <a:solidFill>
                  <a:srgbClr val="000000"/>
                </a:solidFill>
              </a:rPr>
              <a:t/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ZDJĘCIE: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Kliknij na zdjęcie i je usuń</a:t>
            </a: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/>
            </a:r>
            <a:br>
              <a:rPr lang="pl-PL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Następnie kliknij na ikonę ze zdjęciem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Wybierz zdjęcie ze swojego dysku i wstaw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 razie potrzeby zmień wielkość zdjęcia lub je przytnij</a:t>
            </a: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1" y="1567062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23431104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7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1" y="1268760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1" y="332656"/>
            <a:ext cx="1115575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ABY WYMIENIĆ</a:t>
            </a:r>
            <a:r>
              <a:rPr lang="fr-FR" sz="1200" dirty="0">
                <a:solidFill>
                  <a:srgbClr val="000000"/>
                </a:solidFill>
              </a:rPr>
              <a:t/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ZDJĘCIE: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Kliknij na zdjęcie i je usuń</a:t>
            </a: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/>
            </a:r>
            <a:br>
              <a:rPr lang="pl-PL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Następnie kliknij na ikonę ze zdjęciem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Wybierz zdjęcie ze swojego dysku i wstaw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 razie potrzeby zmień wielkość zdjęcia lub je przytnij</a:t>
            </a: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1406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11150" y="2540000"/>
            <a:ext cx="7772400" cy="1314450"/>
          </a:xfrm>
          <a:noFill/>
          <a:extLst/>
        </p:spPr>
        <p:txBody>
          <a:bodyPr/>
          <a:lstStyle>
            <a:lvl1pPr>
              <a:defRPr sz="4000" b="1" smtClean="0"/>
            </a:lvl1pPr>
          </a:lstStyle>
          <a:p>
            <a:pPr lvl="0"/>
            <a:r>
              <a:rPr lang="pl-PL" noProof="0"/>
              <a:t>Kliknij, aby edytować styl</a:t>
            </a:r>
            <a:endParaRPr lang="fr-FR" noProof="0"/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763963"/>
            <a:ext cx="6400800" cy="1752600"/>
          </a:xfrm>
        </p:spPr>
        <p:txBody>
          <a:bodyPr/>
          <a:lstStyle>
            <a:lvl1pPr>
              <a:defRPr sz="20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343941995"/>
      </p:ext>
    </p:extLst>
  </p:cSld>
  <p:clrMapOvr>
    <a:masterClrMapping/>
  </p:clrMapOvr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9525"/>
            <a:ext cx="9144000" cy="267919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9870" y="1115221"/>
            <a:ext cx="1977951" cy="847974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3" y="2613432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3716710"/>
            <a:ext cx="8248651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/>
              <a:t>Month</a:t>
            </a:r>
            <a:r>
              <a:rPr lang="fr-FR" altLang="fr-FR" dirty="0"/>
              <a:t> XX, 2012</a:t>
            </a:r>
          </a:p>
        </p:txBody>
      </p:sp>
      <p:sp>
        <p:nvSpPr>
          <p:cNvPr id="7" name="ZoneTexte 6"/>
          <p:cNvSpPr txBox="1"/>
          <p:nvPr userDrawn="1"/>
        </p:nvSpPr>
        <p:spPr>
          <a:xfrm>
            <a:off x="-1298748" y="369219"/>
            <a:ext cx="1197039" cy="32316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solidFill>
                  <a:srgbClr val="000000"/>
                </a:solidFill>
              </a:rPr>
              <a:t>ZMIANA ZDJĘCIA</a:t>
            </a:r>
            <a:r>
              <a:rPr lang="fr-FR" sz="1400" b="1" dirty="0">
                <a:solidFill>
                  <a:srgbClr val="000000"/>
                </a:solidFill>
              </a:rPr>
              <a:t>: 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00000"/>
                </a:solidFill>
              </a:rPr>
              <a:t>Kliknij prawym przyciskiem myszy</a:t>
            </a:r>
            <a:r>
              <a:rPr lang="fr-FR" sz="1400" dirty="0">
                <a:solidFill>
                  <a:srgbClr val="000000"/>
                </a:solidFill>
              </a:rPr>
              <a:t>&gt; </a:t>
            </a:r>
            <a:r>
              <a:rPr lang="pl-PL" sz="1400" dirty="0">
                <a:solidFill>
                  <a:srgbClr val="000000"/>
                </a:solidFill>
              </a:rPr>
              <a:t>formatuj </a:t>
            </a:r>
            <a:r>
              <a:rPr lang="pl-PL" sz="1400" i="1" dirty="0">
                <a:solidFill>
                  <a:srgbClr val="000000"/>
                </a:solidFill>
              </a:rPr>
              <a:t>tło</a:t>
            </a: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pl-PL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00000"/>
                </a:solidFill>
              </a:rPr>
              <a:t>Wstaw z: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400" i="1" dirty="0">
                <a:solidFill>
                  <a:srgbClr val="000000"/>
                </a:solidFill>
              </a:rPr>
              <a:t>Wybierz zdjęcie ze swojego dysku</a:t>
            </a: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4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400" dirty="0">
                <a:solidFill>
                  <a:srgbClr val="000000"/>
                </a:solidFill>
              </a:rPr>
              <a:t>Zamknij okno</a:t>
            </a:r>
            <a:endParaRPr lang="fr-FR" sz="1400" dirty="0">
              <a:solidFill>
                <a:srgbClr val="000000"/>
              </a:solidFill>
            </a:endParaRPr>
          </a:p>
        </p:txBody>
      </p:sp>
      <p:sp>
        <p:nvSpPr>
          <p:cNvPr id="11" name="ZoneTexte 10"/>
          <p:cNvSpPr txBox="1"/>
          <p:nvPr userDrawn="1"/>
        </p:nvSpPr>
        <p:spPr>
          <a:xfrm>
            <a:off x="-1298748" y="5583907"/>
            <a:ext cx="1197039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400" b="1" dirty="0">
                <a:solidFill>
                  <a:srgbClr val="000000"/>
                </a:solidFill>
              </a:rPr>
              <a:t>Na ciemnym tle usuń logo Stop Hunger</a:t>
            </a:r>
            <a:endParaRPr lang="fr-FR" sz="1400" dirty="0">
              <a:solidFill>
                <a:srgbClr val="000000"/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  <p:sp>
        <p:nvSpPr>
          <p:cNvPr id="9" name="Espace réservé du texte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059832" y="864000"/>
            <a:ext cx="5400168" cy="216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fr-FR" sz="105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/>
              <a:t>Expertise ARIAL 10.5 CAPS</a:t>
            </a:r>
          </a:p>
        </p:txBody>
      </p:sp>
      <p:sp>
        <p:nvSpPr>
          <p:cNvPr id="13" name="ZoneTexte 12"/>
          <p:cNvSpPr txBox="1"/>
          <p:nvPr userDrawn="1"/>
        </p:nvSpPr>
        <p:spPr>
          <a:xfrm>
            <a:off x="9236917" y="870209"/>
            <a:ext cx="3543995" cy="27392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600" b="1" dirty="0">
                <a:solidFill>
                  <a:srgbClr val="000000"/>
                </a:solidFill>
              </a:rPr>
              <a:t>WPISANIE EKSPERTYZY NIE JEST OBOWIĄZKOWE</a:t>
            </a:r>
            <a:br>
              <a:rPr lang="pl-PL" sz="1600" b="1" dirty="0">
                <a:solidFill>
                  <a:srgbClr val="000000"/>
                </a:solidFill>
              </a:rPr>
            </a:br>
            <a:r>
              <a:rPr lang="pl-PL" sz="1600" b="1" dirty="0">
                <a:solidFill>
                  <a:srgbClr val="000000"/>
                </a:solidFill>
              </a:rPr>
              <a:t>i może być użyte tylko</a:t>
            </a:r>
            <a:br>
              <a:rPr lang="pl-PL" sz="1600" b="1" dirty="0">
                <a:solidFill>
                  <a:srgbClr val="000000"/>
                </a:solidFill>
              </a:rPr>
            </a:br>
            <a:r>
              <a:rPr lang="pl-PL" sz="1600" b="1" dirty="0">
                <a:solidFill>
                  <a:srgbClr val="000000"/>
                </a:solidFill>
              </a:rPr>
              <a:t>w następujący sposób</a:t>
            </a:r>
            <a:r>
              <a:rPr lang="en-US" sz="1600" b="1" dirty="0">
                <a:solidFill>
                  <a:srgbClr val="000000"/>
                </a:solidFill>
              </a:rPr>
              <a:t>:</a:t>
            </a:r>
            <a:r>
              <a:rPr lang="fr-FR" sz="1600" b="1" dirty="0">
                <a:solidFill>
                  <a:srgbClr val="000000"/>
                </a:solidFill>
              </a:rPr>
              <a:t>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cap="all" dirty="0">
                <a:solidFill>
                  <a:srgbClr val="000000"/>
                </a:solidFill>
              </a:rPr>
              <a:t>On-site Services,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l-PL" sz="1400" cap="all" dirty="0">
                <a:solidFill>
                  <a:srgbClr val="000000"/>
                </a:solidFill>
              </a:rPr>
              <a:t>SEGMENT KORPORACYJNY,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l-PL" sz="1400" cap="all" dirty="0">
                <a:solidFill>
                  <a:srgbClr val="000000"/>
                </a:solidFill>
              </a:rPr>
              <a:t>SŁUŻBA ZDROWIA</a:t>
            </a:r>
            <a:r>
              <a:rPr lang="en-US" sz="1400" cap="all" dirty="0">
                <a:solidFill>
                  <a:srgbClr val="000000"/>
                </a:solidFill>
              </a:rPr>
              <a:t>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cap="all" dirty="0" err="1">
                <a:solidFill>
                  <a:srgbClr val="000000"/>
                </a:solidFill>
              </a:rPr>
              <a:t>Edu</a:t>
            </a:r>
            <a:r>
              <a:rPr lang="pl-PL" sz="1400" cap="all" dirty="0">
                <a:solidFill>
                  <a:srgbClr val="000000"/>
                </a:solidFill>
              </a:rPr>
              <a:t>KACJA</a:t>
            </a:r>
            <a:r>
              <a:rPr lang="en-US" sz="1400" cap="all" dirty="0">
                <a:solidFill>
                  <a:srgbClr val="000000"/>
                </a:solidFill>
              </a:rPr>
              <a:t>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l-PL" sz="1400" cap="all" dirty="0">
                <a:solidFill>
                  <a:srgbClr val="000000"/>
                </a:solidFill>
              </a:rPr>
              <a:t>ARMIA</a:t>
            </a:r>
            <a:r>
              <a:rPr lang="en-US" sz="1400" cap="all" dirty="0">
                <a:solidFill>
                  <a:srgbClr val="000000"/>
                </a:solidFill>
              </a:rPr>
              <a:t>, </a:t>
            </a:r>
          </a:p>
          <a:p>
            <a:pPr marL="171450" indent="-1714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l-PL" sz="1400" cap="all" dirty="0">
                <a:solidFill>
                  <a:srgbClr val="000000"/>
                </a:solidFill>
              </a:rPr>
              <a:t>SPORT I REKREACJA.</a:t>
            </a:r>
          </a:p>
        </p:txBody>
      </p:sp>
    </p:spTree>
    <p:extLst>
      <p:ext uri="{BB962C8B-B14F-4D97-AF65-F5344CB8AC3E}">
        <p14:creationId xmlns:p14="http://schemas.microsoft.com/office/powerpoint/2010/main" xmlns="" val="218206354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blue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3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1"/>
            <a:ext cx="8248651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/>
              <a:t>Month</a:t>
            </a:r>
            <a:r>
              <a:rPr lang="fr-FR" altLang="fr-FR" dirty="0"/>
              <a:t> XX, 2012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9870" y="1115221"/>
            <a:ext cx="1977951" cy="847974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991" y="6029325"/>
            <a:ext cx="579600" cy="467046"/>
          </a:xfrm>
          <a:prstGeom prst="rect">
            <a:avLst/>
          </a:prstGeom>
        </p:spPr>
      </p:pic>
      <p:sp>
        <p:nvSpPr>
          <p:cNvPr id="7" name="Espace réservé du texte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059832" y="856857"/>
            <a:ext cx="5400168" cy="216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fr-FR" sz="105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/>
              <a:t>Expertise ARIAL 10.5 CAPS</a:t>
            </a:r>
          </a:p>
        </p:txBody>
      </p:sp>
    </p:spTree>
    <p:extLst>
      <p:ext uri="{BB962C8B-B14F-4D97-AF65-F5344CB8AC3E}">
        <p14:creationId xmlns:p14="http://schemas.microsoft.com/office/powerpoint/2010/main" xmlns="" val="25434651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4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1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SUMMARY</a:t>
            </a:r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7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12" name="ZoneTexte 11"/>
          <p:cNvSpPr txBox="1"/>
          <p:nvPr userDrawn="1"/>
        </p:nvSpPr>
        <p:spPr>
          <a:xfrm>
            <a:off x="-1188640" y="1872115"/>
            <a:ext cx="111557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ABY WYMIENIĆ</a:t>
            </a:r>
            <a:r>
              <a:rPr lang="fr-FR" sz="1200" dirty="0">
                <a:solidFill>
                  <a:srgbClr val="000000"/>
                </a:solidFill>
              </a:rPr>
              <a:t/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ZDJĘCIE: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Kliknij na zdjęcie i je usuń</a:t>
            </a: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/>
            </a:r>
            <a:br>
              <a:rPr lang="pl-PL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Następnie kliknij na ikonę ze zdjęciem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Wybierz zdjęcie ze swojego dysku i wstaw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 razie potrzeby zmień wielkość zdjęcia lub je </a:t>
            </a:r>
            <a:r>
              <a:rPr lang="pl-PL" sz="1200" dirty="0" err="1">
                <a:solidFill>
                  <a:srgbClr val="000000"/>
                </a:solidFill>
              </a:rPr>
              <a:t>przytni</a:t>
            </a: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35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/>
              <a:pPr/>
              <a:t>2018-03-29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7" y="352426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1" y="352426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23163185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7" y="352426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6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406795119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8"/>
            <a:ext cx="8245475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CHAPTER NUMBER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5"/>
            <a:ext cx="111557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ABY WYMIENIĆ</a:t>
            </a:r>
            <a:r>
              <a:rPr lang="fr-FR" sz="1200" dirty="0">
                <a:solidFill>
                  <a:srgbClr val="000000"/>
                </a:solidFill>
              </a:rPr>
              <a:t/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ZDJĘCIE: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Kliknij na zdjęcie i je usuń</a:t>
            </a: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/>
            </a:r>
            <a:br>
              <a:rPr lang="pl-PL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Następnie kliknij na ikonę ze zdjęciem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Wybierz zdjęcie ze swojego dysku i wstaw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 razie potrzeby zmień wielkość zdjęcia lub je przytnij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5376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8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CHAPTER NUMBER</a:t>
            </a:r>
          </a:p>
        </p:txBody>
      </p:sp>
      <p:sp>
        <p:nvSpPr>
          <p:cNvPr id="10" name="ZoneTexte 9"/>
          <p:cNvSpPr txBox="1"/>
          <p:nvPr userDrawn="1"/>
        </p:nvSpPr>
        <p:spPr>
          <a:xfrm>
            <a:off x="-1188640" y="1872115"/>
            <a:ext cx="111557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ABY WYMIENIĆ</a:t>
            </a:r>
            <a:r>
              <a:rPr lang="fr-FR" sz="1200" dirty="0">
                <a:solidFill>
                  <a:srgbClr val="000000"/>
                </a:solidFill>
              </a:rPr>
              <a:t/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ZDJĘCIE: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Kliknij na zdjęcie i je usuń</a:t>
            </a: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/>
            </a:r>
            <a:br>
              <a:rPr lang="pl-PL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Następnie kliknij na ikonę ze zdjęciem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Wybierz zdjęcie ze swojego dysku i wstaw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 razie potrzeby zmień wielkość zdjęcia lub je przytnij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71570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7" y="352426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442912" y="352426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50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/>
              <a:t>Kliknij, aby edytować </a:t>
            </a:r>
            <a:r>
              <a:rPr lang="pl-PL" dirty="0" err="1"/>
              <a:t>yle</a:t>
            </a:r>
            <a:r>
              <a:rPr lang="pl-PL" dirty="0"/>
              <a:t>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7576990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7" y="352426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442912" y="352426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50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dirty="0"/>
              <a:t>Kliknij, aby edytować </a:t>
            </a:r>
            <a:r>
              <a:rPr lang="pl-PL" dirty="0" err="1"/>
              <a:t>stle</a:t>
            </a:r>
            <a:r>
              <a:rPr lang="pl-PL" dirty="0"/>
              <a:t>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38681257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6362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3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pl-PL"/>
              <a:t>Kliknij, aby edytować style wzorca tekstu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800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fr-FR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1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pl-PL"/>
              <a:t>Kliknij, aby edytować styl</a:t>
            </a:r>
            <a:endParaRPr lang="fr-FR" dirty="0"/>
          </a:p>
        </p:txBody>
      </p:sp>
      <p:sp>
        <p:nvSpPr>
          <p:cNvPr id="11" name="ZoneTexte 10"/>
          <p:cNvSpPr txBox="1"/>
          <p:nvPr userDrawn="1"/>
        </p:nvSpPr>
        <p:spPr>
          <a:xfrm>
            <a:off x="9180513" y="701755"/>
            <a:ext cx="1115575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ABY WYMIENIĆ</a:t>
            </a:r>
            <a:r>
              <a:rPr lang="fr-FR" sz="1200" dirty="0">
                <a:solidFill>
                  <a:srgbClr val="000000"/>
                </a:solidFill>
              </a:rPr>
              <a:t/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ZDJĘCIE: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Kliknij na zdjęcie i je usuń</a:t>
            </a: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/>
            </a:r>
            <a:br>
              <a:rPr lang="pl-PL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Następnie kliknij na ikonę ze zdjęciem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Wybierz zdjęcie ze swojego dysku i wstaw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 razie potrzeby zmień wielkość zdjęcia lub je przytnij</a:t>
            </a: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66179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TEXT AND IMAGE WITH 1 LINE 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5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4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850896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TEXT AND FOCUS WITH 1 LINE 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4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6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xmlns="" val="345720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/>
              <a:pPr/>
              <a:t>2018-03-29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6"/>
            <a:ext cx="8248651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TEXT AND FOCUS AND CHART WITH 1 LINE TITLE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1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52497372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3604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7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1" y="332656"/>
            <a:ext cx="1115575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ABY WYMIENIĆ</a:t>
            </a:r>
            <a:r>
              <a:rPr lang="fr-FR" sz="1200" dirty="0">
                <a:solidFill>
                  <a:srgbClr val="000000"/>
                </a:solidFill>
              </a:rPr>
              <a:t/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ZDJĘCIE: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Kliknij na zdjęcie i je usuń</a:t>
            </a: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/>
            </a:r>
            <a:br>
              <a:rPr lang="pl-PL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Następnie kliknij na ikonę ze zdjęciem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Wybierz zdjęcie ze swojego dysku i wstaw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 razie potrzeby zmień wielkość zdjęcia lub je przytnij</a:t>
            </a: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1" y="1567062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xmlns="" val="3170564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7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1" y="1268760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pl-PL"/>
              <a:t>Kliknij ikonę, aby dodać obraz</a:t>
            </a:r>
            <a:endParaRPr lang="fr-FR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9214421" y="332656"/>
            <a:ext cx="1115575" cy="38779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ABY WYMIENIĆ</a:t>
            </a:r>
            <a:r>
              <a:rPr lang="fr-FR" sz="1200" dirty="0">
                <a:solidFill>
                  <a:srgbClr val="000000"/>
                </a:solidFill>
              </a:rPr>
              <a:t/>
            </a:r>
            <a:br>
              <a:rPr lang="fr-FR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ZDJĘCIE: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b="1" dirty="0">
                <a:solidFill>
                  <a:srgbClr val="000000"/>
                </a:solidFill>
              </a:rPr>
              <a:t>Kliknij na zdjęcie i je usuń</a:t>
            </a:r>
            <a:endParaRPr lang="fr-FR" sz="1200" b="1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/>
            </a:r>
            <a:br>
              <a:rPr lang="pl-PL" sz="1200" dirty="0">
                <a:solidFill>
                  <a:srgbClr val="000000"/>
                </a:solidFill>
              </a:rPr>
            </a:br>
            <a:r>
              <a:rPr lang="pl-PL" sz="1200" dirty="0">
                <a:solidFill>
                  <a:srgbClr val="000000"/>
                </a:solidFill>
              </a:rPr>
              <a:t>Następnie kliknij na ikonę ze zdjęciem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Wybierz zdjęcie ze swojego dysku i wstaw</a:t>
            </a: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pl-PL" sz="1200" dirty="0">
                <a:solidFill>
                  <a:srgbClr val="000000"/>
                </a:solidFill>
              </a:rPr>
              <a:t>W razie potrzeby zmień wielkość zdjęcia lub je przytnij</a:t>
            </a: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4649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11150" y="2540000"/>
            <a:ext cx="7772400" cy="1314450"/>
          </a:xfrm>
          <a:noFill/>
          <a:extLst/>
        </p:spPr>
        <p:txBody>
          <a:bodyPr/>
          <a:lstStyle>
            <a:lvl1pPr>
              <a:defRPr sz="4000" b="1" smtClean="0"/>
            </a:lvl1pPr>
          </a:lstStyle>
          <a:p>
            <a:pPr lvl="0"/>
            <a:r>
              <a:rPr lang="pl-PL" noProof="0"/>
              <a:t>Kliknij, aby edytować styl</a:t>
            </a:r>
            <a:endParaRPr lang="fr-FR" noProof="0"/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763963"/>
            <a:ext cx="6400800" cy="1752600"/>
          </a:xfrm>
        </p:spPr>
        <p:txBody>
          <a:bodyPr/>
          <a:lstStyle>
            <a:lvl1pPr>
              <a:defRPr sz="20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1988110209"/>
      </p:ext>
    </p:extLst>
  </p:cSld>
  <p:clrMapOvr>
    <a:masterClrMapping/>
  </p:clrMapOvr>
  <p:transition spd="med">
    <p:fade/>
  </p:transition>
  <p:hf hd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95289ABA-A908-4B0F-B615-D7A8C07C7191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987073862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FBEDD68A-7F77-441C-A7D2-DE52EF113C5B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2984781348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5925" y="1573213"/>
            <a:ext cx="8315325" cy="45862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40764117-742B-4BB7-BF33-1A958B5B4995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3784594919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64424" cy="68733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4507554"/>
            <a:ext cx="9144000" cy="2679192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 bwMode="gray">
          <a:xfrm>
            <a:off x="423822" y="3664800"/>
            <a:ext cx="5040000" cy="553999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447675" y="488520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/>
              <a:t>Month</a:t>
            </a:r>
            <a:r>
              <a:rPr lang="fr-FR" altLang="fr-FR" dirty="0"/>
              <a:t> XX, 2012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9869" y="5610207"/>
            <a:ext cx="1977951" cy="847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997567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_blue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 bwMode="ltGray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 hasCustomPrompt="1"/>
          </p:nvPr>
        </p:nvSpPr>
        <p:spPr>
          <a:xfrm>
            <a:off x="423822" y="2613431"/>
            <a:ext cx="8280000" cy="553998"/>
          </a:xfrm>
          <a:noFill/>
        </p:spPr>
        <p:txBody>
          <a:bodyPr lIns="0" tIns="0" rIns="0" bIns="0">
            <a:sp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1" hasCustomPrompt="1"/>
          </p:nvPr>
        </p:nvSpPr>
        <p:spPr>
          <a:xfrm>
            <a:off x="447675" y="3719650"/>
            <a:ext cx="8248650" cy="360363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fr-FR" sz="1600" b="0" kern="120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 err="1"/>
              <a:t>Month</a:t>
            </a:r>
            <a:r>
              <a:rPr lang="fr-FR" altLang="fr-FR" dirty="0"/>
              <a:t> XX, 2012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69869" y="1115221"/>
            <a:ext cx="1977951" cy="847974"/>
          </a:xfrm>
          <a:prstGeom prst="rect">
            <a:avLst/>
          </a:prstGeom>
        </p:spPr>
      </p:pic>
      <p:sp>
        <p:nvSpPr>
          <p:cNvPr id="7" name="Espace réservé du texte 7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3059832" y="856857"/>
            <a:ext cx="5400168" cy="2160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72000" bIns="0" numCol="1" anchor="ctr" anchorCtr="0" compatLnSpc="1">
            <a:prstTxWarp prst="textNoShape">
              <a:avLst/>
            </a:prstTxWarp>
          </a:bodyPr>
          <a:lstStyle>
            <a:lvl1pPr marL="0" indent="0" algn="r">
              <a:buNone/>
              <a:defRPr lang="fr-FR" sz="1050" b="1" kern="1200" cap="all" baseline="0" smtClean="0">
                <a:solidFill>
                  <a:schemeClr val="bg1"/>
                </a:solidFill>
                <a:latin typeface="Arial" charset="0"/>
              </a:defRPr>
            </a:lvl1pPr>
            <a:lvl2pPr marL="190500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738187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192212" indent="0">
              <a:buNone/>
              <a:defRPr lang="fr-FR" kern="120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543050" indent="0">
              <a:buFont typeface="Arial" pitchFamily="34" charset="0"/>
              <a:buNone/>
              <a:defRPr lang="fr-FR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r>
              <a:rPr lang="fr-FR" altLang="fr-FR" dirty="0"/>
              <a:t>Expertise ARIAL 10.5 CAPS</a:t>
            </a:r>
          </a:p>
        </p:txBody>
      </p:sp>
    </p:spTree>
    <p:extLst>
      <p:ext uri="{BB962C8B-B14F-4D97-AF65-F5344CB8AC3E}">
        <p14:creationId xmlns:p14="http://schemas.microsoft.com/office/powerpoint/2010/main" xmlns="" val="1338411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/>
              <a:pPr/>
              <a:t>2018-03-29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6"/>
            <a:ext cx="5348461" cy="5202000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 b="1"/>
            </a:lvl1pPr>
            <a:lvl2pPr marL="719138" indent="0">
              <a:buClr>
                <a:schemeClr val="tx1"/>
              </a:buClr>
              <a:buFont typeface="+mj-lt"/>
              <a:buNone/>
              <a:defRPr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SUMMARY</a:t>
            </a:r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828926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708643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50" y="352425"/>
            <a:ext cx="2905200" cy="58134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algn="ctr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58803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419475" y="352425"/>
            <a:ext cx="5276849" cy="5803729"/>
          </a:xfrm>
          <a:solidFill>
            <a:schemeClr val="bg2"/>
          </a:solidFill>
        </p:spPr>
        <p:txBody>
          <a:bodyPr lIns="72000" anchor="ctr" anchorCtr="0"/>
          <a:lstStyle>
            <a:lvl1pPr marL="457200" indent="-45720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AutoNum type="arabicPeriod"/>
              <a:defRPr sz="2400"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Rectangle 3"/>
          <p:cNvSpPr>
            <a:spLocks noChangeArrowheads="1"/>
          </p:cNvSpPr>
          <p:nvPr userDrawn="1"/>
        </p:nvSpPr>
        <p:spPr bwMode="auto">
          <a:xfrm>
            <a:off x="450849" y="352425"/>
            <a:ext cx="2905200" cy="581342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txBody>
          <a:bodyPr vert="wordArtVert" lIns="0" rIns="7200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5400" dirty="0">
                <a:solidFill>
                  <a:srgbClr val="FFFFFF"/>
                </a:solidFill>
              </a:rPr>
              <a:t>AGENDA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11666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8248652" cy="2186812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450851" y="3212977"/>
            <a:ext cx="8245474" cy="2943178"/>
          </a:xfrm>
          <a:solidFill>
            <a:schemeClr val="bg2"/>
          </a:solidFill>
        </p:spPr>
        <p:txBody>
          <a:bodyPr lIns="108000" tIns="108000" anchor="t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CHAPTER NUMBER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69331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3" y="954156"/>
            <a:ext cx="2838451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 bwMode="ltGray">
          <a:xfrm>
            <a:off x="3348037" y="954155"/>
            <a:ext cx="5348287" cy="5202000"/>
          </a:xfrm>
          <a:solidFill>
            <a:schemeClr val="bg2"/>
          </a:solidFill>
        </p:spPr>
        <p:txBody>
          <a:bodyPr lIns="72000" anchor="ctr" anchorCtr="0"/>
          <a:lstStyle>
            <a:lvl1pPr marL="0" indent="0"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defRPr/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CHAPTER NUMBER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86069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/>
              <a:t>Modifiez les styles du texte du masque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7413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_heade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 hasCustomPrompt="1"/>
          </p:nvPr>
        </p:nvSpPr>
        <p:spPr bwMode="ltGray">
          <a:xfrm>
            <a:off x="3419475" y="352425"/>
            <a:ext cx="5276849" cy="5803730"/>
          </a:xfrm>
          <a:solidFill>
            <a:schemeClr val="bg2"/>
          </a:solidFill>
        </p:spPr>
        <p:txBody>
          <a:bodyPr lIns="72000" anchor="ctr" anchorCtr="0"/>
          <a:lstStyle>
            <a:lvl1pPr marL="0" indent="0" algn="l" rtl="0" eaLnBrk="1" fontAlgn="base" hangingPunct="1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chemeClr val="tx2"/>
              </a:buClr>
              <a:buSzPct val="100000"/>
              <a:buFont typeface="+mj-lt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4000" b="1" dirty="0" smtClean="0">
                <a:solidFill>
                  <a:srgbClr val="2A295C"/>
                </a:solidFill>
                <a:latin typeface="+mn-lt"/>
                <a:ea typeface="+mn-ea"/>
                <a:cs typeface="+mn-cs"/>
              </a:defRPr>
            </a:lvl1pPr>
            <a:lvl2pPr marL="1176338" indent="-457200">
              <a:buClr>
                <a:schemeClr val="tx2"/>
              </a:buClr>
              <a:buSzPct val="100000"/>
              <a:buFont typeface="+mj-lt"/>
              <a:buAutoNum type="alphaLcPeriod"/>
              <a:defRPr b="0"/>
            </a:lvl2pPr>
            <a:lvl3pPr marL="1787525" indent="-342900">
              <a:buClr>
                <a:schemeClr val="tx1"/>
              </a:buClr>
              <a:buFont typeface="+mj-lt"/>
              <a:buAutoNum type="arabicPeriod"/>
              <a:defRPr/>
            </a:lvl3pPr>
            <a:lvl4pPr marL="2493962" indent="-342900">
              <a:buClr>
                <a:schemeClr val="tx1"/>
              </a:buClr>
              <a:buFont typeface="+mj-lt"/>
              <a:buAutoNum type="arabicPeriod"/>
              <a:defRPr/>
            </a:lvl4pPr>
            <a:lvl5pPr marL="2763838" indent="-342900">
              <a:buClr>
                <a:schemeClr val="tx1"/>
              </a:buClr>
              <a:buFont typeface="+mj-lt"/>
              <a:buAutoNum type="arabicPeriod"/>
              <a:defRPr/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8" name="Espace réservé du texte 5"/>
          <p:cNvSpPr>
            <a:spLocks noGrp="1"/>
          </p:cNvSpPr>
          <p:nvPr>
            <p:ph type="body" sz="quarter" idx="14"/>
          </p:nvPr>
        </p:nvSpPr>
        <p:spPr bwMode="ltGray">
          <a:xfrm>
            <a:off x="442912" y="352425"/>
            <a:ext cx="2904952" cy="5803730"/>
          </a:xfrm>
          <a:solidFill>
            <a:schemeClr val="tx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defRPr kumimoji="0" lang="fr-FR" sz="19200" b="0" i="0" u="none" strike="noStrike" kern="1200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defRPr>
            </a:lvl1pPr>
            <a:lvl2pPr>
              <a:defRPr lang="fr-FR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</a:lstStyle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/>
              <a:t>Modifiez les styles du texte du masque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97971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&amp;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1395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4732193" cy="4608512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2838450"/>
            <a:ext cx="3184525" cy="332740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fr-FR"/>
              <a:t>Modifiez les styles du texte du masque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962024"/>
            <a:ext cx="3184525" cy="181927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94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TEXT AND IMAGE WITH 1 LINE 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2"/>
          </p:nvPr>
        </p:nvSpPr>
        <p:spPr>
          <a:xfrm>
            <a:off x="447674" y="954156"/>
            <a:ext cx="2718000" cy="5202000"/>
          </a:xfr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778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33CAD-7EC4-4023-BD70-479FC872144A}" type="datetimeFigureOut">
              <a:rPr lang="pl-PL" smtClean="0"/>
              <a:pPr/>
              <a:t>2018-03-29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C5F3C-56AC-40C3-A46A-31234A8BA43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&amp;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TEXT AND FOCUS WITH 1 LINE 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>
          <a:xfrm>
            <a:off x="3347863" y="954155"/>
            <a:ext cx="5348461" cy="5191200"/>
          </a:xfr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buClr>
                <a:schemeClr val="accent1"/>
              </a:buClr>
              <a:defRPr lang="fr-FR" dirty="0" smtClean="0"/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lang="fr-FR" dirty="0" smtClean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 lang="fr-FR" dirty="0" smtClean="0"/>
            </a:lvl3pPr>
            <a:lvl4pPr marL="1616075" indent="-179388">
              <a:buClr>
                <a:schemeClr val="bg2"/>
              </a:buClr>
              <a:defRPr lang="fr-FR" dirty="0" smtClean="0"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444500" y="981075"/>
            <a:ext cx="2727325" cy="5165725"/>
          </a:xfrm>
          <a:solidFill>
            <a:schemeClr val="bg2"/>
          </a:solidFill>
        </p:spPr>
        <p:txBody>
          <a:bodyPr lIns="72000" rIns="108000" anchor="ctr" anchorCtr="0"/>
          <a:lstStyle>
            <a:lvl1pPr marL="0" indent="0" algn="r">
              <a:buNone/>
              <a:defRPr/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531435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Text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TEXT AND FOCUS AND CHART WITH 1 LINE TITLE</a:t>
            </a:r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15871" y="1573240"/>
            <a:ext cx="8316000" cy="1855760"/>
          </a:xfrm>
        </p:spPr>
        <p:txBody>
          <a:bodyPr/>
          <a:lstStyle>
            <a:lvl1pPr marL="0" indent="0">
              <a:buClr>
                <a:schemeClr val="accent1"/>
              </a:buClr>
              <a:buFont typeface="Arial" pitchFamily="34" charset="0"/>
              <a:buNone/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/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/>
            </a:lvl3pPr>
            <a:lvl4pPr marL="1616075" indent="-179388">
              <a:buClr>
                <a:schemeClr val="bg2"/>
              </a:buClr>
              <a:defRPr/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 bwMode="gray">
          <a:xfrm>
            <a:off x="447675" y="3429000"/>
            <a:ext cx="2724150" cy="2305050"/>
          </a:xfrm>
          <a:solidFill>
            <a:schemeClr val="tx2"/>
          </a:solidFill>
        </p:spPr>
        <p:txBody>
          <a:bodyPr anchor="ctr" anchorCtr="0"/>
          <a:lstStyle>
            <a:lvl1pPr marL="0" indent="0" algn="ctr">
              <a:buFontTx/>
              <a:buNone/>
              <a:defRPr sz="4000" b="0">
                <a:solidFill>
                  <a:schemeClr val="bg1"/>
                </a:solidFill>
              </a:defRPr>
            </a:lvl1pPr>
            <a:lvl2pPr marL="3175" indent="0" algn="ctr">
              <a:buFontTx/>
              <a:buNone/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18975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7847065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5"/>
            <a:ext cx="8248650" cy="864000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553822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3"/>
          </p:nvPr>
        </p:nvSpPr>
        <p:spPr>
          <a:xfrm>
            <a:off x="450850" y="1567061"/>
            <a:ext cx="8245475" cy="997843"/>
          </a:xfrm>
        </p:spPr>
        <p:txBody>
          <a:bodyPr/>
          <a:lstStyle>
            <a:lvl2pPr marL="623888" indent="-266700">
              <a:tabLst>
                <a:tab pos="1616075" algn="l"/>
                <a:tab pos="2330450" algn="l"/>
                <a:tab pos="8077200" algn="r"/>
              </a:tabLst>
              <a:defRPr/>
            </a:lvl2pPr>
            <a:lvl3pPr marL="896938" indent="-176213">
              <a:tabLst>
                <a:tab pos="1082675" algn="l"/>
                <a:tab pos="2149475" algn="l"/>
                <a:tab pos="8077200" algn="r"/>
              </a:tabLst>
              <a:defRPr/>
            </a:lvl3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971559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2images_grey_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447675" y="352423"/>
            <a:ext cx="5562599" cy="846000"/>
          </a:xfrm>
          <a:ln>
            <a:noFill/>
          </a:ln>
        </p:spPr>
        <p:txBody>
          <a:bodyPr tIns="126000" bIns="9000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450850" y="1268759"/>
            <a:ext cx="8245475" cy="4891211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1"/>
          </p:nvPr>
        </p:nvSpPr>
        <p:spPr>
          <a:xfrm>
            <a:off x="6075363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9" name="Espace réservé pour une image  7"/>
          <p:cNvSpPr>
            <a:spLocks noGrp="1"/>
          </p:cNvSpPr>
          <p:nvPr>
            <p:ph type="pic" sz="quarter" idx="12"/>
          </p:nvPr>
        </p:nvSpPr>
        <p:spPr>
          <a:xfrm>
            <a:off x="7418388" y="352423"/>
            <a:ext cx="1267200" cy="844550"/>
          </a:xfrm>
        </p:spPr>
        <p:txBody>
          <a:bodyPr/>
          <a:lstStyle>
            <a:lvl1pPr marL="0" indent="0" algn="ctr">
              <a:buNone/>
              <a:defRPr b="0"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26333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55613" y="1341438"/>
            <a:ext cx="4989512" cy="484031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5511800" y="3213100"/>
            <a:ext cx="3184525" cy="2952750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fr-FR"/>
              <a:t>Modifiez les styles du texte du masque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5511799" y="1289049"/>
            <a:ext cx="3184525" cy="1852613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5"/>
            <a:ext cx="8248650" cy="864000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 dirty="0"/>
              <a:t>Modifiez le style du titre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758644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&amp;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>
          <a:xfrm>
            <a:off x="455613" y="1268760"/>
            <a:ext cx="5700563" cy="4902774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2"/>
                </a:solidFill>
              </a:defRPr>
            </a:lvl1pPr>
            <a:lvl2pPr marL="628650" indent="-266700">
              <a:buClr>
                <a:schemeClr val="accent1"/>
              </a:buClr>
              <a:tabLst>
                <a:tab pos="1616075" algn="l"/>
                <a:tab pos="2330450" algn="l"/>
                <a:tab pos="8077200" algn="r"/>
              </a:tabLst>
              <a:defRPr b="0">
                <a:solidFill>
                  <a:schemeClr val="tx2"/>
                </a:solidFill>
              </a:defRPr>
            </a:lvl2pPr>
            <a:lvl3pPr marL="896938" indent="-176213">
              <a:buClr>
                <a:schemeClr val="bg2"/>
              </a:buClr>
              <a:tabLst>
                <a:tab pos="1082675" algn="l"/>
                <a:tab pos="2149475" algn="l"/>
                <a:tab pos="8077200" algn="r"/>
              </a:tabLst>
              <a:defRPr>
                <a:solidFill>
                  <a:schemeClr val="tx1"/>
                </a:solidFill>
              </a:defRPr>
            </a:lvl3pPr>
            <a:lvl4pPr marL="1616075" indent="-179388">
              <a:buClr>
                <a:schemeClr val="bg2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buFont typeface="Arial" pitchFamily="34" charset="0"/>
              <a:buNone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hangingPunct="0">
                <a:lnSpc>
                  <a:spcPct val="90000"/>
                </a:lnSpc>
                <a:buClr>
                  <a:srgbClr val="FF3333"/>
                </a:buClr>
                <a:buSzPct val="120000"/>
                <a:buFont typeface="Arial" pitchFamily="34" charset="0"/>
                <a:buNone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4"/>
          </p:nvPr>
        </p:nvSpPr>
        <p:spPr>
          <a:xfrm>
            <a:off x="6372225" y="2996952"/>
            <a:ext cx="2324100" cy="3168898"/>
          </a:xfrm>
          <a:solidFill>
            <a:schemeClr val="bg2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lnSpc>
                <a:spcPct val="100000"/>
              </a:lnSpc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</a:defRPr>
            </a:lvl1pPr>
            <a:lvl2pPr marL="190500" indent="0" algn="ctr">
              <a:buNone/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algn="ctr">
              <a:defRPr lang="fr-FR" sz="2000" b="0" kern="1200" smtClean="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algn="ctr">
              <a:defRPr lang="fr-FR" sz="2000" b="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</a:lstStyle>
          <a:p>
            <a:pPr lvl="0" algn="ctr">
              <a:spcBef>
                <a:spcPct val="0"/>
              </a:spcBef>
              <a:spcAft>
                <a:spcPct val="0"/>
              </a:spcAft>
            </a:pPr>
            <a:r>
              <a:rPr lang="fr-FR"/>
              <a:t>Modifiez les styles du texte du masque</a:t>
            </a:r>
          </a:p>
        </p:txBody>
      </p:sp>
      <p:sp>
        <p:nvSpPr>
          <p:cNvPr id="9" name="Espace réservé pour une image  8"/>
          <p:cNvSpPr>
            <a:spLocks noGrp="1"/>
          </p:cNvSpPr>
          <p:nvPr>
            <p:ph type="pic" sz="quarter" idx="16"/>
          </p:nvPr>
        </p:nvSpPr>
        <p:spPr>
          <a:xfrm>
            <a:off x="6372225" y="1268760"/>
            <a:ext cx="2324099" cy="167661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fr-FR" dirty="0"/>
              <a:t>Cliquez sur l'icône pour ajouter une image</a:t>
            </a:r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 bwMode="gray">
          <a:xfrm>
            <a:off x="447675" y="352426"/>
            <a:ext cx="8248650" cy="864000"/>
          </a:xfrm>
          <a:solidFill>
            <a:schemeClr val="accent1"/>
          </a:solidFill>
          <a:ln>
            <a:noFill/>
          </a:ln>
          <a:effectLst/>
        </p:spPr>
        <p:txBody>
          <a:bodyPr vert="horz" wrap="square" lIns="108000" tIns="126000" rIns="72000" bIns="9000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fr-FR" dirty="0"/>
            </a:lvl1pPr>
          </a:lstStyle>
          <a:p>
            <a:pPr lv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740963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9"/>
          <p:cNvSpPr>
            <a:spLocks noGrp="1" noChangeArrowheads="1"/>
          </p:cNvSpPr>
          <p:nvPr>
            <p:ph type="ctrTitle"/>
          </p:nvPr>
        </p:nvSpPr>
        <p:spPr>
          <a:xfrm>
            <a:off x="311150" y="2540000"/>
            <a:ext cx="7772400" cy="1314450"/>
          </a:xfrm>
          <a:noFill/>
          <a:extLst/>
        </p:spPr>
        <p:txBody>
          <a:bodyPr/>
          <a:lstStyle>
            <a:lvl1pPr>
              <a:defRPr sz="4000" b="1" smtClean="0"/>
            </a:lvl1pPr>
          </a:lstStyle>
          <a:p>
            <a:pPr lvl="0"/>
            <a:r>
              <a:rPr lang="pl-PL" noProof="0"/>
              <a:t>Kliknij, aby edytować styl</a:t>
            </a:r>
            <a:endParaRPr lang="fr-FR" noProof="0"/>
          </a:p>
        </p:txBody>
      </p:sp>
      <p:sp>
        <p:nvSpPr>
          <p:cNvPr id="70659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431800" y="3763963"/>
            <a:ext cx="6400800" cy="1752600"/>
          </a:xfrm>
        </p:spPr>
        <p:txBody>
          <a:bodyPr/>
          <a:lstStyle>
            <a:lvl1pPr>
              <a:defRPr sz="2000" b="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pl-PL" noProof="0"/>
              <a:t>Kliknij, aby edytować styl wzorca podtytułu</a:t>
            </a:r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xmlns="" val="44397096"/>
      </p:ext>
    </p:extLst>
  </p:cSld>
  <p:clrMapOvr>
    <a:masterClrMapping/>
  </p:clrMapOvr>
  <p:hf hd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7675" y="352425"/>
            <a:ext cx="8248650" cy="5508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>
                <a:srgbClr val="FFFFFF"/>
              </a:buClr>
              <a:defRPr/>
            </a:pPr>
            <a:fld id="{F3526267-4D8C-4404-8E53-5C88168B0567}" type="slidenum">
              <a:rPr lang="en-US">
                <a:solidFill>
                  <a:srgbClr val="000000"/>
                </a:solidFill>
              </a:rPr>
              <a:pPr>
                <a:buClr>
                  <a:srgbClr val="FFFFFF"/>
                </a:buClr>
                <a:defRPr/>
              </a:pPr>
              <a:t>‹#›</a:t>
            </a:fld>
            <a:r>
              <a:rPr lang="en-US">
                <a:solidFill>
                  <a:srgbClr val="000000"/>
                </a:solidFill>
              </a:rPr>
              <a:t> –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</p:spTree>
    <p:extLst>
      <p:ext uri="{BB962C8B-B14F-4D97-AF65-F5344CB8AC3E}">
        <p14:creationId xmlns:p14="http://schemas.microsoft.com/office/powerpoint/2010/main" xmlns="" val="1575376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2.xml"/><Relationship Id="rId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11.xml"/><Relationship Id="rId4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3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9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4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25.xml"/><Relationship Id="rId1" Type="http://schemas.openxmlformats.org/officeDocument/2006/relationships/slideLayout" Target="../slideLayouts/slideLayout124.xml"/><Relationship Id="rId6" Type="http://schemas.openxmlformats.org/officeDocument/2006/relationships/image" Target="../media/image1.wmf"/><Relationship Id="rId5" Type="http://schemas.openxmlformats.org/officeDocument/2006/relationships/theme" Target="../theme/theme12.xml"/><Relationship Id="rId4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slideLayout" Target="../slideLayouts/slideLayout140.xml"/><Relationship Id="rId18" Type="http://schemas.openxmlformats.org/officeDocument/2006/relationships/slideLayout" Target="../slideLayouts/slideLayout145.xml"/><Relationship Id="rId3" Type="http://schemas.openxmlformats.org/officeDocument/2006/relationships/slideLayout" Target="../slideLayouts/slideLayout130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34.xml"/><Relationship Id="rId12" Type="http://schemas.openxmlformats.org/officeDocument/2006/relationships/slideLayout" Target="../slideLayouts/slideLayout139.xml"/><Relationship Id="rId17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43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37.xml"/><Relationship Id="rId19" Type="http://schemas.openxmlformats.org/officeDocument/2006/relationships/theme" Target="../theme/theme13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Relationship Id="rId14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3.xml"/><Relationship Id="rId13" Type="http://schemas.openxmlformats.org/officeDocument/2006/relationships/slideLayout" Target="../slideLayouts/slideLayout158.xml"/><Relationship Id="rId1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48.xml"/><Relationship Id="rId21" Type="http://schemas.openxmlformats.org/officeDocument/2006/relationships/theme" Target="../theme/theme14.xml"/><Relationship Id="rId7" Type="http://schemas.openxmlformats.org/officeDocument/2006/relationships/slideLayout" Target="../slideLayouts/slideLayout152.xml"/><Relationship Id="rId12" Type="http://schemas.openxmlformats.org/officeDocument/2006/relationships/slideLayout" Target="../slideLayouts/slideLayout157.xml"/><Relationship Id="rId17" Type="http://schemas.openxmlformats.org/officeDocument/2006/relationships/slideLayout" Target="../slideLayouts/slideLayout162.xml"/><Relationship Id="rId2" Type="http://schemas.openxmlformats.org/officeDocument/2006/relationships/slideLayout" Target="../slideLayouts/slideLayout147.xml"/><Relationship Id="rId16" Type="http://schemas.openxmlformats.org/officeDocument/2006/relationships/slideLayout" Target="../slideLayouts/slideLayout161.xml"/><Relationship Id="rId20" Type="http://schemas.openxmlformats.org/officeDocument/2006/relationships/slideLayout" Target="../slideLayouts/slideLayout165.xml"/><Relationship Id="rId1" Type="http://schemas.openxmlformats.org/officeDocument/2006/relationships/slideLayout" Target="../slideLayouts/slideLayout146.xml"/><Relationship Id="rId6" Type="http://schemas.openxmlformats.org/officeDocument/2006/relationships/slideLayout" Target="../slideLayouts/slideLayout151.xml"/><Relationship Id="rId11" Type="http://schemas.openxmlformats.org/officeDocument/2006/relationships/slideLayout" Target="../slideLayouts/slideLayout156.xml"/><Relationship Id="rId5" Type="http://schemas.openxmlformats.org/officeDocument/2006/relationships/slideLayout" Target="../slideLayouts/slideLayout150.xml"/><Relationship Id="rId15" Type="http://schemas.openxmlformats.org/officeDocument/2006/relationships/slideLayout" Target="../slideLayouts/slideLayout16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55.xml"/><Relationship Id="rId19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14" Type="http://schemas.openxmlformats.org/officeDocument/2006/relationships/slideLayout" Target="../slideLayouts/slideLayout159.xml"/><Relationship Id="rId22" Type="http://schemas.openxmlformats.org/officeDocument/2006/relationships/image" Target="../media/image1.wmf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image" Target="../media/image1.wmf"/><Relationship Id="rId5" Type="http://schemas.openxmlformats.org/officeDocument/2006/relationships/theme" Target="../theme/theme15.xml"/><Relationship Id="rId4" Type="http://schemas.openxmlformats.org/officeDocument/2006/relationships/slideLayout" Target="../slideLayouts/slideLayout169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74.xml"/><Relationship Id="rId10" Type="http://schemas.openxmlformats.org/officeDocument/2006/relationships/image" Target="../media/image1.wmf"/><Relationship Id="rId4" Type="http://schemas.openxmlformats.org/officeDocument/2006/relationships/slideLayout" Target="../slideLayouts/slideLayout173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5.xml"/><Relationship Id="rId13" Type="http://schemas.openxmlformats.org/officeDocument/2006/relationships/slideLayout" Target="../slideLayouts/slideLayout190.xml"/><Relationship Id="rId18" Type="http://schemas.openxmlformats.org/officeDocument/2006/relationships/theme" Target="../theme/theme17.xml"/><Relationship Id="rId3" Type="http://schemas.openxmlformats.org/officeDocument/2006/relationships/slideLayout" Target="../slideLayouts/slideLayout180.xml"/><Relationship Id="rId7" Type="http://schemas.openxmlformats.org/officeDocument/2006/relationships/slideLayout" Target="../slideLayouts/slideLayout184.xml"/><Relationship Id="rId12" Type="http://schemas.openxmlformats.org/officeDocument/2006/relationships/slideLayout" Target="../slideLayouts/slideLayout189.xml"/><Relationship Id="rId17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79.xml"/><Relationship Id="rId16" Type="http://schemas.openxmlformats.org/officeDocument/2006/relationships/slideLayout" Target="../slideLayouts/slideLayout193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78.xml"/><Relationship Id="rId6" Type="http://schemas.openxmlformats.org/officeDocument/2006/relationships/slideLayout" Target="../slideLayouts/slideLayout183.xml"/><Relationship Id="rId11" Type="http://schemas.openxmlformats.org/officeDocument/2006/relationships/slideLayout" Target="../slideLayouts/slideLayout188.xml"/><Relationship Id="rId5" Type="http://schemas.openxmlformats.org/officeDocument/2006/relationships/slideLayout" Target="../slideLayouts/slideLayout182.xml"/><Relationship Id="rId1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87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181.xml"/><Relationship Id="rId9" Type="http://schemas.openxmlformats.org/officeDocument/2006/relationships/slideLayout" Target="../slideLayouts/slideLayout186.xml"/><Relationship Id="rId14" Type="http://schemas.openxmlformats.org/officeDocument/2006/relationships/slideLayout" Target="../slideLayouts/slideLayout191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7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96.xml"/><Relationship Id="rId1" Type="http://schemas.openxmlformats.org/officeDocument/2006/relationships/slideLayout" Target="../slideLayouts/slideLayout195.xml"/><Relationship Id="rId6" Type="http://schemas.openxmlformats.org/officeDocument/2006/relationships/image" Target="../media/image1.wmf"/><Relationship Id="rId5" Type="http://schemas.openxmlformats.org/officeDocument/2006/relationships/theme" Target="../theme/theme18.xml"/><Relationship Id="rId4" Type="http://schemas.openxmlformats.org/officeDocument/2006/relationships/slideLayout" Target="../slideLayouts/slideLayout19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58.xml"/><Relationship Id="rId16" Type="http://schemas.openxmlformats.org/officeDocument/2006/relationships/slideLayout" Target="../slideLayouts/slideLayout72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66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6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image" Target="../media/image1.wmf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slideLayout" Target="../slideLayouts/slideLayout90.xml"/><Relationship Id="rId18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0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79.xml"/><Relationship Id="rId16" Type="http://schemas.openxmlformats.org/officeDocument/2006/relationships/slideLayout" Target="../slideLayouts/slideLayout93.xml"/><Relationship Id="rId20" Type="http://schemas.openxmlformats.org/officeDocument/2006/relationships/slideLayout" Target="../slideLayouts/slideLayout97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slideLayout" Target="../slideLayouts/slideLayout92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87.xml"/><Relationship Id="rId19" Type="http://schemas.openxmlformats.org/officeDocument/2006/relationships/slideLayout" Target="../slideLayouts/slideLayout96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slideLayout" Target="../slideLayouts/slideLayout91.xml"/><Relationship Id="rId22" Type="http://schemas.openxmlformats.org/officeDocument/2006/relationships/image" Target="../media/image1.wmf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image" Target="../media/image1.wmf"/><Relationship Id="rId5" Type="http://schemas.openxmlformats.org/officeDocument/2006/relationships/theme" Target="../theme/theme9.xml"/><Relationship Id="rId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33CAD-7EC4-4023-BD70-479FC872144A}" type="datetimeFigureOut">
              <a:rPr lang="pl-PL" smtClean="0"/>
              <a:pPr/>
              <a:t>2018-03-29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C5F3C-56AC-40C3-A46A-31234A8BA43A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4099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76B33CAD-7EC4-4023-BD70-479FC872144A}" type="datetimeFigureOut">
              <a:rPr lang="pl-PL"/>
              <a:pPr>
                <a:defRPr/>
              </a:pPr>
              <a:t>2018-03-29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F7637F5-5B0F-4B70-9F5A-E24CE6BF92BC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xmlns="" val="586167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33CAD-7EC4-4023-BD70-479FC872144A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2018-03-29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C5F3C-56AC-40C3-A46A-31234A8BA43A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6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0" r:id="rId1"/>
    <p:sldLayoutId id="2147484181" r:id="rId2"/>
    <p:sldLayoutId id="2147484182" r:id="rId3"/>
    <p:sldLayoutId id="2147484183" r:id="rId4"/>
    <p:sldLayoutId id="2147484184" r:id="rId5"/>
    <p:sldLayoutId id="2147484185" r:id="rId6"/>
    <p:sldLayoutId id="2147484186" r:id="rId7"/>
    <p:sldLayoutId id="2147484187" r:id="rId8"/>
    <p:sldLayoutId id="2147484188" r:id="rId9"/>
    <p:sldLayoutId id="2147484189" r:id="rId10"/>
    <p:sldLayoutId id="2147484190" r:id="rId11"/>
  </p:sldLayoutIdLst>
  <p:transition spd="med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925" y="1573213"/>
            <a:ext cx="831532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cxnSp>
        <p:nvCxnSpPr>
          <p:cNvPr id="1028" name="Connecteur droit 3"/>
          <p:cNvCxnSpPr>
            <a:cxnSpLocks noChangeShapeType="1"/>
          </p:cNvCxnSpPr>
          <p:nvPr/>
        </p:nvCxnSpPr>
        <p:spPr bwMode="auto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4975" y="6388100"/>
            <a:ext cx="720725" cy="1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rgbClr val="FFFFFF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sz="9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B19B06A-CD9B-426F-9E62-22E67FE99897}" type="slidenum">
              <a:rPr lang="en-US" altLang="pl-PL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pl-PL">
                <a:solidFill>
                  <a:srgbClr val="000000"/>
                </a:solidFill>
              </a:rPr>
              <a:t> – </a:t>
            </a:r>
          </a:p>
        </p:txBody>
      </p:sp>
      <p:cxnSp>
        <p:nvCxnSpPr>
          <p:cNvPr id="1030" name="Connecteur droit 7"/>
          <p:cNvCxnSpPr>
            <a:cxnSpLocks noChangeShapeType="1"/>
          </p:cNvCxnSpPr>
          <p:nvPr/>
        </p:nvCxnSpPr>
        <p:spPr bwMode="gray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500" y="6388100"/>
            <a:ext cx="6119813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sz="9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  <p:pic>
        <p:nvPicPr>
          <p:cNvPr id="1032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07574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</p:sldLayoutIdLst>
  <p:transition spd="med">
    <p:fad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charset="0"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charset="0"/>
        <a:buChar char="■"/>
        <a:tabLst>
          <a:tab pos="1616075" algn="l"/>
          <a:tab pos="2330450" algn="l"/>
          <a:tab pos="8077200" algn="r"/>
        </a:tabLst>
        <a:defRPr>
          <a:solidFill>
            <a:schemeClr val="tx2"/>
          </a:solidFill>
          <a:latin typeface="+mn-lt"/>
        </a:defRPr>
      </a:lvl2pPr>
      <a:lvl3pPr marL="1258888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Blip>
          <a:blip r:embed="rId7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Blip>
          <a:blip r:embed="rId7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indent="-5921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en-US"/>
              <a:t>Cliquez et modifiez le titre</a:t>
            </a:r>
          </a:p>
        </p:txBody>
      </p:sp>
      <p:sp>
        <p:nvSpPr>
          <p:cNvPr id="2051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925" y="1573213"/>
            <a:ext cx="831532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</p:txBody>
      </p:sp>
      <p:cxnSp>
        <p:nvCxnSpPr>
          <p:cNvPr id="2052" name="Connecteur droit 3"/>
          <p:cNvCxnSpPr>
            <a:cxnSpLocks noChangeShapeType="1"/>
          </p:cNvCxnSpPr>
          <p:nvPr/>
        </p:nvCxnSpPr>
        <p:spPr bwMode="auto">
          <a:xfrm flipH="1">
            <a:off x="447675" y="6227763"/>
            <a:ext cx="824865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53" name="Imag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4975" y="6388100"/>
            <a:ext cx="720725" cy="1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rgbClr val="FF3333"/>
              </a:buClr>
              <a:buSzPct val="120000"/>
              <a:defRPr sz="900">
                <a:solidFill>
                  <a:srgbClr val="000000"/>
                </a:solidFill>
                <a:ea typeface="MS PGothic" pitchFamily="34" charset="-128"/>
                <a:cs typeface="Arial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A09DD42F-6838-4946-B78D-D36C8F424AE8}" type="slidenum">
              <a:rPr lang="en-US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cxnSp>
        <p:nvCxnSpPr>
          <p:cNvPr id="2055" name="Connecteur droit 7"/>
          <p:cNvCxnSpPr>
            <a:cxnSpLocks noChangeShapeType="1"/>
          </p:cNvCxnSpPr>
          <p:nvPr/>
        </p:nvCxnSpPr>
        <p:spPr bwMode="gray">
          <a:xfrm flipH="1">
            <a:off x="447675" y="6227763"/>
            <a:ext cx="8248650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2056" name="Image 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500" y="6388100"/>
            <a:ext cx="6119813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sz="900">
                <a:solidFill>
                  <a:srgbClr val="000000"/>
                </a:solidFill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xmlns="" val="220269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  <p:sldLayoutId id="2147484246" r:id="rId12"/>
    <p:sldLayoutId id="2147484247" r:id="rId13"/>
    <p:sldLayoutId id="2147484248" r:id="rId14"/>
    <p:sldLayoutId id="2147484249" r:id="rId15"/>
    <p:sldLayoutId id="2147484250" r:id="rId16"/>
    <p:sldLayoutId id="2147484251" r:id="rId17"/>
    <p:sldLayoutId id="2147484252" r:id="rId1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MS PGothic" panose="020B0600070205080204" pitchFamily="34" charset="-128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628650" indent="-266700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■"/>
        <a:tabLst>
          <a:tab pos="1616075" algn="l"/>
          <a:tab pos="2330450" algn="l"/>
          <a:tab pos="8077200" algn="r"/>
        </a:tabLst>
        <a:defRPr>
          <a:solidFill>
            <a:schemeClr val="tx2"/>
          </a:solidFill>
          <a:latin typeface="+mn-lt"/>
          <a:ea typeface="MS PGothic" panose="020B0600070205080204" pitchFamily="34" charset="-128"/>
        </a:defRPr>
      </a:lvl2pPr>
      <a:lvl3pPr marL="1258888" indent="-176213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21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787525" indent="-179388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21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420938" indent="-5921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  <a:ea typeface="MS PGothic" panose="020B0600070205080204" pitchFamily="34" charset="-128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925" y="1573213"/>
            <a:ext cx="8315325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cxnSp>
        <p:nvCxnSpPr>
          <p:cNvPr id="1028" name="Connecteur droit 3"/>
          <p:cNvCxnSpPr>
            <a:cxnSpLocks noChangeShapeType="1"/>
          </p:cNvCxnSpPr>
          <p:nvPr/>
        </p:nvCxnSpPr>
        <p:spPr bwMode="auto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9" name="Image 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4975" y="6388100"/>
            <a:ext cx="720725" cy="1920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sz="900"/>
            </a:lvl1pPr>
          </a:lstStyle>
          <a:p>
            <a:fld id="{77704DFA-C361-423A-8653-2656C4C727E7}" type="slidenum">
              <a:rPr lang="en-US" altLang="pl-PL"/>
              <a:pPr/>
              <a:t>‹#›</a:t>
            </a:fld>
            <a:r>
              <a:rPr lang="en-US" altLang="pl-PL"/>
              <a:t> – </a:t>
            </a:r>
          </a:p>
        </p:txBody>
      </p:sp>
      <p:cxnSp>
        <p:nvCxnSpPr>
          <p:cNvPr id="1031" name="Connecteur droit 7"/>
          <p:cNvCxnSpPr>
            <a:cxnSpLocks noChangeShapeType="1"/>
          </p:cNvCxnSpPr>
          <p:nvPr/>
        </p:nvCxnSpPr>
        <p:spPr bwMode="gray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32" name="Image 8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914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67" r:id="rId13"/>
    <p:sldLayoutId id="2147484268" r:id="rId14"/>
    <p:sldLayoutId id="2147484269" r:id="rId15"/>
    <p:sldLayoutId id="2147484270" r:id="rId16"/>
    <p:sldLayoutId id="2147484271" r:id="rId17"/>
    <p:sldLayoutId id="2147484272" r:id="rId18"/>
    <p:sldLayoutId id="2147484273" r:id="rId19"/>
    <p:sldLayoutId id="2147484274" r:id="rId20"/>
  </p:sldLayoutIdLst>
  <p:hf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■"/>
        <a:tabLst>
          <a:tab pos="1616075" algn="l"/>
          <a:tab pos="2330450" algn="l"/>
          <a:tab pos="8077200" algn="r"/>
        </a:tabLst>
        <a:defRPr>
          <a:solidFill>
            <a:schemeClr val="tx2"/>
          </a:solidFill>
          <a:latin typeface="+mn-lt"/>
        </a:defRPr>
      </a:lvl2pPr>
      <a:lvl3pPr marL="1258888" indent="-176213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23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fontAlgn="base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23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fontAlgn="base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925" y="1573213"/>
            <a:ext cx="8315325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cxnSp>
        <p:nvCxnSpPr>
          <p:cNvPr id="1028" name="Connecteur droit 3"/>
          <p:cNvCxnSpPr>
            <a:cxnSpLocks noChangeShapeType="1"/>
          </p:cNvCxnSpPr>
          <p:nvPr/>
        </p:nvCxnSpPr>
        <p:spPr bwMode="auto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4975" y="6388100"/>
            <a:ext cx="720725" cy="1920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chemeClr val="accent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9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E79C17FB-AE6A-4591-88B8-E13769001BF7}" type="slidenum">
              <a:rPr lang="en-US"/>
              <a:pPr>
                <a:defRPr/>
              </a:pPr>
              <a:t>‹#›</a:t>
            </a:fld>
            <a:r>
              <a:rPr lang="en-US" dirty="0"/>
              <a:t> – </a:t>
            </a:r>
          </a:p>
        </p:txBody>
      </p:sp>
      <p:cxnSp>
        <p:nvCxnSpPr>
          <p:cNvPr id="1030" name="Connecteur droit 7"/>
          <p:cNvCxnSpPr>
            <a:cxnSpLocks noChangeShapeType="1"/>
          </p:cNvCxnSpPr>
          <p:nvPr/>
        </p:nvCxnSpPr>
        <p:spPr bwMode="gray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500" y="6388100"/>
            <a:ext cx="6119813" cy="18415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Title of document or activity name – Month XX, 2012 – View Menu &gt; Header and footer</a:t>
            </a:r>
          </a:p>
        </p:txBody>
      </p:sp>
      <p:pic>
        <p:nvPicPr>
          <p:cNvPr id="1032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6525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6" r:id="rId1"/>
    <p:sldLayoutId id="2147484277" r:id="rId2"/>
    <p:sldLayoutId id="2147484278" r:id="rId3"/>
    <p:sldLayoutId id="2147484279" r:id="rId4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charset="0"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charset="0"/>
        <a:buChar char="■"/>
        <a:tabLst>
          <a:tab pos="1616075" algn="l"/>
          <a:tab pos="2330450" algn="l"/>
          <a:tab pos="8077200" algn="r"/>
        </a:tabLst>
        <a:defRPr>
          <a:solidFill>
            <a:schemeClr val="tx2"/>
          </a:solidFill>
          <a:latin typeface="+mn-lt"/>
        </a:defRPr>
      </a:lvl2pPr>
      <a:lvl3pPr marL="1258888" indent="-176213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7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7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indent="-5921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925" y="1573213"/>
            <a:ext cx="831532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cxnSp>
        <p:nvCxnSpPr>
          <p:cNvPr id="1028" name="Connecteur droit 3"/>
          <p:cNvCxnSpPr>
            <a:cxnSpLocks noChangeShapeType="1"/>
          </p:cNvCxnSpPr>
          <p:nvPr/>
        </p:nvCxnSpPr>
        <p:spPr bwMode="auto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4975" y="6388100"/>
            <a:ext cx="720725" cy="1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chemeClr val="accent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9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fld id="{0EC97F18-5E3C-47BA-A902-194F533C641C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cxnSp>
        <p:nvCxnSpPr>
          <p:cNvPr id="1030" name="Connecteur droit 7"/>
          <p:cNvCxnSpPr>
            <a:cxnSpLocks noChangeShapeType="1"/>
          </p:cNvCxnSpPr>
          <p:nvPr/>
        </p:nvCxnSpPr>
        <p:spPr bwMode="gray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500" y="6388100"/>
            <a:ext cx="6119813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sz="9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  <p:pic>
        <p:nvPicPr>
          <p:cNvPr id="1032" name="Image 8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86646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6" r:id="rId5"/>
    <p:sldLayoutId id="2147484287" r:id="rId6"/>
    <p:sldLayoutId id="2147484288" r:id="rId7"/>
    <p:sldLayoutId id="2147484289" r:id="rId8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>
          <a:solidFill>
            <a:schemeClr val="tx2"/>
          </a:solidFill>
          <a:latin typeface="+mn-lt"/>
        </a:defRPr>
      </a:lvl2pPr>
      <a:lvl3pPr marL="1258888" indent="-176213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11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11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indent="-5921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925" y="1573213"/>
            <a:ext cx="831532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cxnSp>
        <p:nvCxnSpPr>
          <p:cNvPr id="1028" name="Connecteur droit 3"/>
          <p:cNvCxnSpPr>
            <a:cxnSpLocks noChangeShapeType="1"/>
          </p:cNvCxnSpPr>
          <p:nvPr/>
        </p:nvCxnSpPr>
        <p:spPr bwMode="auto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29" name="Imag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4975" y="6388100"/>
            <a:ext cx="720725" cy="1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buClr>
                <a:srgbClr val="FF3333"/>
              </a:buClr>
              <a:buSzPct val="120000"/>
              <a:defRPr sz="900"/>
            </a:lvl1pPr>
          </a:lstStyle>
          <a:p>
            <a:pPr>
              <a:defRPr/>
            </a:pPr>
            <a:fld id="{A8B01AEF-912F-4F87-9FF9-07950565AC91}" type="slidenum">
              <a:rPr lang="en-US" altLang="en-US"/>
              <a:pPr>
                <a:defRPr/>
              </a:pPr>
              <a:t>‹#›</a:t>
            </a:fld>
            <a:r>
              <a:rPr lang="en-US" altLang="en-US"/>
              <a:t> – </a:t>
            </a:r>
          </a:p>
        </p:txBody>
      </p:sp>
      <p:cxnSp>
        <p:nvCxnSpPr>
          <p:cNvPr id="1031" name="Connecteur droit 7"/>
          <p:cNvCxnSpPr>
            <a:cxnSpLocks noChangeShapeType="1"/>
          </p:cNvCxnSpPr>
          <p:nvPr/>
        </p:nvCxnSpPr>
        <p:spPr bwMode="gray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pic>
        <p:nvPicPr>
          <p:cNvPr id="1032" name="Image 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500" y="6388100"/>
            <a:ext cx="6119813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chemeClr val="accent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900" b="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85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1" r:id="rId1"/>
    <p:sldLayoutId id="2147484292" r:id="rId2"/>
    <p:sldLayoutId id="2147484293" r:id="rId3"/>
    <p:sldLayoutId id="2147484294" r:id="rId4"/>
    <p:sldLayoutId id="2147484295" r:id="rId5"/>
    <p:sldLayoutId id="2147484296" r:id="rId6"/>
    <p:sldLayoutId id="2147484297" r:id="rId7"/>
    <p:sldLayoutId id="2147484298" r:id="rId8"/>
    <p:sldLayoutId id="2147484299" r:id="rId9"/>
    <p:sldLayoutId id="2147484300" r:id="rId10"/>
    <p:sldLayoutId id="2147484301" r:id="rId11"/>
    <p:sldLayoutId id="2147484302" r:id="rId12"/>
    <p:sldLayoutId id="2147484303" r:id="rId13"/>
    <p:sldLayoutId id="2147484304" r:id="rId14"/>
    <p:sldLayoutId id="2147484305" r:id="rId15"/>
    <p:sldLayoutId id="2147484306" r:id="rId16"/>
    <p:sldLayoutId id="2147484307" r:id="rId1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■"/>
        <a:tabLst>
          <a:tab pos="1616075" algn="l"/>
          <a:tab pos="2330450" algn="l"/>
          <a:tab pos="8077200" algn="r"/>
        </a:tabLst>
        <a:defRPr>
          <a:solidFill>
            <a:schemeClr val="tx2"/>
          </a:solidFill>
          <a:latin typeface="+mn-lt"/>
        </a:defRPr>
      </a:lvl2pPr>
      <a:lvl3pPr marL="1258888" indent="-176213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20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20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925" y="1573213"/>
            <a:ext cx="8315325" cy="4586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cxnSp>
        <p:nvCxnSpPr>
          <p:cNvPr id="1028" name="Connecteur droit 3"/>
          <p:cNvCxnSpPr>
            <a:cxnSpLocks noChangeShapeType="1"/>
          </p:cNvCxnSpPr>
          <p:nvPr/>
        </p:nvCxnSpPr>
        <p:spPr bwMode="auto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4975" y="6388100"/>
            <a:ext cx="720725" cy="19208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FFFFFF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sz="900"/>
            </a:lvl1pPr>
          </a:lstStyle>
          <a:p>
            <a:pPr>
              <a:defRPr/>
            </a:pPr>
            <a:fld id="{3119D110-87C5-4442-A398-BA5FDCFD2CCD}" type="slidenum">
              <a:rPr lang="en-US" altLang="pl-PL"/>
              <a:pPr>
                <a:defRPr/>
              </a:pPr>
              <a:t>‹#›</a:t>
            </a:fld>
            <a:r>
              <a:rPr lang="en-US" altLang="pl-PL"/>
              <a:t> – </a:t>
            </a:r>
          </a:p>
        </p:txBody>
      </p:sp>
      <p:cxnSp>
        <p:nvCxnSpPr>
          <p:cNvPr id="1030" name="Connecteur droit 7"/>
          <p:cNvCxnSpPr>
            <a:cxnSpLocks noChangeShapeType="1"/>
          </p:cNvCxnSpPr>
          <p:nvPr/>
        </p:nvCxnSpPr>
        <p:spPr bwMode="gray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500" y="6388100"/>
            <a:ext cx="6119813" cy="18415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sz="9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Title of document or activity name – Month XX, 2012 – View Menu &gt; Header and footer</a:t>
            </a:r>
          </a:p>
        </p:txBody>
      </p:sp>
      <p:pic>
        <p:nvPicPr>
          <p:cNvPr id="1032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9687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anose="020B0604020202020204" pitchFamily="34" charset="0"/>
        <a:buChar char="■"/>
        <a:tabLst>
          <a:tab pos="1616075" algn="l"/>
          <a:tab pos="2330450" algn="l"/>
          <a:tab pos="8077200" algn="r"/>
        </a:tabLst>
        <a:defRPr>
          <a:solidFill>
            <a:schemeClr val="tx2"/>
          </a:solidFill>
          <a:latin typeface="+mn-lt"/>
        </a:defRPr>
      </a:lvl2pPr>
      <a:lvl3pPr marL="1258888" indent="-176213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7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0" fontAlgn="base" hangingPunct="0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Blip>
          <a:blip r:embed="rId7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indent="-5921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925" y="1573213"/>
            <a:ext cx="831532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cxnSp>
        <p:nvCxnSpPr>
          <p:cNvPr id="1028" name="Connecteur droit 3"/>
          <p:cNvCxnSpPr>
            <a:cxnSpLocks noChangeShapeType="1"/>
          </p:cNvCxnSpPr>
          <p:nvPr/>
        </p:nvCxnSpPr>
        <p:spPr bwMode="auto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4975" y="6388100"/>
            <a:ext cx="720725" cy="1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chemeClr val="accent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900" b="0">
                <a:solidFill>
                  <a:schemeClr val="tx1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fld id="{C4995036-249A-4B81-B671-6F95D2B611E0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cxnSp>
        <p:nvCxnSpPr>
          <p:cNvPr id="1030" name="Connecteur droit 7"/>
          <p:cNvCxnSpPr>
            <a:cxnSpLocks noChangeShapeType="1"/>
          </p:cNvCxnSpPr>
          <p:nvPr/>
        </p:nvCxnSpPr>
        <p:spPr bwMode="gray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500" y="6388100"/>
            <a:ext cx="6119813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sz="900">
                <a:latin typeface="Arial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  <p:pic>
        <p:nvPicPr>
          <p:cNvPr id="1032" name="Imag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4081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8" r:id="rId5"/>
  </p:sldLayoutIdLst>
  <p:transition spd="med">
    <p:fad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>
          <a:solidFill>
            <a:schemeClr val="tx2"/>
          </a:solidFill>
          <a:latin typeface="+mn-lt"/>
        </a:defRPr>
      </a:lvl2pPr>
      <a:lvl3pPr marL="1258888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Blip>
          <a:blip r:embed="rId8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Blip>
          <a:blip r:embed="rId8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indent="-5921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925" y="1573213"/>
            <a:ext cx="831532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cxnSp>
        <p:nvCxnSpPr>
          <p:cNvPr id="1028" name="Connecteur droit 3"/>
          <p:cNvCxnSpPr>
            <a:cxnSpLocks noChangeShapeType="1"/>
          </p:cNvCxnSpPr>
          <p:nvPr/>
        </p:nvCxnSpPr>
        <p:spPr bwMode="auto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4975" y="6388100"/>
            <a:ext cx="720725" cy="1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chemeClr val="accent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9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fld id="{A2D42B5A-CE1C-4639-B996-47BE981D0EA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cxnSp>
        <p:nvCxnSpPr>
          <p:cNvPr id="1030" name="Connecteur droit 7"/>
          <p:cNvCxnSpPr>
            <a:cxnSpLocks noChangeShapeType="1"/>
          </p:cNvCxnSpPr>
          <p:nvPr/>
        </p:nvCxnSpPr>
        <p:spPr bwMode="gray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500" y="6388100"/>
            <a:ext cx="6119813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sz="9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  <p:pic>
        <p:nvPicPr>
          <p:cNvPr id="1032" name="Imag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53804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transition spd="med">
    <p:fad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>
          <a:solidFill>
            <a:schemeClr val="tx2"/>
          </a:solidFill>
          <a:latin typeface="+mn-lt"/>
        </a:defRPr>
      </a:lvl2pPr>
      <a:lvl3pPr marL="1258888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Blip>
          <a:blip r:embed="rId8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Blip>
          <a:blip r:embed="rId8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indent="-5921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572694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6387880"/>
            <a:ext cx="6120000" cy="1838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it-IT">
                <a:solidFill>
                  <a:srgbClr val="000000"/>
                </a:solidFill>
              </a:rPr>
              <a:t>Sodexo Colombia - Corporate Segment - April 2015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80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  <p:sldLayoutId id="2147483766" r:id="rId1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0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0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1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1" y="1572695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6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2526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6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2526" y="6194459"/>
            <a:ext cx="1209053" cy="5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8564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05" r:id="rId14"/>
    <p:sldLayoutId id="2147483806" r:id="rId15"/>
    <p:sldLayoutId id="2147483807" r:id="rId16"/>
    <p:sldLayoutId id="2147483808" r:id="rId17"/>
    <p:sldLayoutId id="2147483809" r:id="rId18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1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1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1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1" y="1572695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6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2526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6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2526" y="6194459"/>
            <a:ext cx="1209053" cy="51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774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  <p:sldLayoutId id="2147483861" r:id="rId13"/>
    <p:sldLayoutId id="2147483862" r:id="rId14"/>
    <p:sldLayoutId id="2147483863" r:id="rId15"/>
    <p:sldLayoutId id="2147483864" r:id="rId16"/>
    <p:sldLayoutId id="2147483865" r:id="rId17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0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0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925" y="1573213"/>
            <a:ext cx="831532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cxnSp>
        <p:nvCxnSpPr>
          <p:cNvPr id="1028" name="Connecteur droit 3"/>
          <p:cNvCxnSpPr>
            <a:cxnSpLocks noChangeShapeType="1"/>
          </p:cNvCxnSpPr>
          <p:nvPr/>
        </p:nvCxnSpPr>
        <p:spPr bwMode="auto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4975" y="6388100"/>
            <a:ext cx="720725" cy="1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chemeClr val="accent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9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fld id="{3CE04F47-CF4E-49D9-8C3B-7F34E95E81BD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cxnSp>
        <p:nvCxnSpPr>
          <p:cNvPr id="1030" name="Connecteur droit 7"/>
          <p:cNvCxnSpPr>
            <a:cxnSpLocks noChangeShapeType="1"/>
          </p:cNvCxnSpPr>
          <p:nvPr/>
        </p:nvCxnSpPr>
        <p:spPr bwMode="gray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500" y="6388100"/>
            <a:ext cx="6119813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sz="9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  <p:pic>
        <p:nvPicPr>
          <p:cNvPr id="1032" name="Imag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96012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889" r:id="rId3"/>
    <p:sldLayoutId id="2147483890" r:id="rId4"/>
  </p:sldLayoutIdLst>
  <p:transition spd="med">
    <p:fade/>
  </p:transition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charset="0"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charset="0"/>
        <a:buChar char="■"/>
        <a:tabLst>
          <a:tab pos="1616075" algn="l"/>
          <a:tab pos="2330450" algn="l"/>
          <a:tab pos="8077200" algn="r"/>
        </a:tabLst>
        <a:defRPr>
          <a:solidFill>
            <a:schemeClr val="tx2"/>
          </a:solidFill>
          <a:latin typeface="+mn-lt"/>
        </a:defRPr>
      </a:lvl2pPr>
      <a:lvl3pPr marL="1258888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Blip>
          <a:blip r:embed="rId7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Blip>
          <a:blip r:embed="rId7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indent="-5921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50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dirty="0"/>
              <a:t>Cliquez et modifiez le titre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870" y="1572694"/>
            <a:ext cx="8316000" cy="458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dirty="0"/>
              <a:t>Cliquez pour modifier les styles du texte du masque</a:t>
            </a:r>
          </a:p>
          <a:p>
            <a:pPr lvl="1"/>
            <a:r>
              <a:rPr lang="fr-FR" altLang="fr-FR" dirty="0"/>
              <a:t>Deuxième niveau</a:t>
            </a:r>
          </a:p>
          <a:p>
            <a:pPr lvl="2"/>
            <a:r>
              <a:rPr lang="fr-FR" altLang="fr-FR" dirty="0"/>
              <a:t>Troisième niveau</a:t>
            </a:r>
          </a:p>
          <a:p>
            <a:pPr lvl="3"/>
            <a:r>
              <a:rPr lang="fr-FR" altLang="fr-FR" dirty="0"/>
              <a:t>Quatrième niveau</a:t>
            </a:r>
          </a:p>
        </p:txBody>
      </p:sp>
      <p:cxnSp>
        <p:nvCxnSpPr>
          <p:cNvPr id="4" name="Connecteur droit 3"/>
          <p:cNvCxnSpPr/>
          <p:nvPr/>
        </p:nvCxnSpPr>
        <p:spPr bwMode="auto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Image 6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5291" y="6387880"/>
            <a:ext cx="720000" cy="191954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 smtClean="0">
                <a:solidFill>
                  <a:schemeClr val="tx1"/>
                </a:solidFill>
              </a:defRPr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fld id="{B0A9F6E7-FE5B-4861-9484-6E92718E32B1}" type="slidenum">
              <a:rPr lang="en-US">
                <a:solidFill>
                  <a:srgbClr val="000000"/>
                </a:solidFill>
              </a:rPr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3333"/>
                </a:buClr>
                <a:buSzPct val="120000"/>
                <a:tabLst>
                  <a:tab pos="1082675" algn="l"/>
                  <a:tab pos="1616075" algn="l"/>
                  <a:tab pos="2149475" algn="l"/>
                  <a:tab pos="8077200" algn="r"/>
                </a:tabLst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cxnSp>
        <p:nvCxnSpPr>
          <p:cNvPr id="8" name="Connecteur droit 7"/>
          <p:cNvCxnSpPr/>
          <p:nvPr/>
        </p:nvCxnSpPr>
        <p:spPr bwMode="gray">
          <a:xfrm flipH="1">
            <a:off x="447675" y="6227787"/>
            <a:ext cx="8248651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72525" y="6194459"/>
            <a:ext cx="1209053" cy="518337"/>
          </a:xfrm>
          <a:prstGeom prst="rect">
            <a:avLst/>
          </a:prstGeom>
        </p:spPr>
      </p:pic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426" y="6387880"/>
            <a:ext cx="6120000" cy="183852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fr-FR" sz="900" b="0"/>
            </a:lvl1pPr>
          </a:lstStyle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</a:pPr>
            <a:r>
              <a:rPr lang="en-US">
                <a:solidFill>
                  <a:srgbClr val="000000"/>
                </a:solidFill>
              </a:rPr>
              <a:t>Sodexo Group Presentation, March 2016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36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  <p:sldLayoutId id="2147483955" r:id="rId13"/>
    <p:sldLayoutId id="2147483956" r:id="rId14"/>
    <p:sldLayoutId id="2147483957" r:id="rId15"/>
    <p:sldLayoutId id="2147483958" r:id="rId16"/>
    <p:sldLayoutId id="2147483959" r:id="rId17"/>
    <p:sldLayoutId id="2147483960" r:id="rId18"/>
    <p:sldLayoutId id="2147483962" r:id="rId19"/>
    <p:sldLayoutId id="2147483963" r:id="rId20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cap="all" baseline="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None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 sz="1800" b="0">
          <a:solidFill>
            <a:schemeClr val="tx2"/>
          </a:solidFill>
          <a:latin typeface="+mn-lt"/>
        </a:defRPr>
      </a:lvl2pPr>
      <a:lvl3pPr marL="1258888" indent="-176213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3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1" fontAlgn="base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SzPct val="120000"/>
        <a:buFontTx/>
        <a:buBlip>
          <a:blip r:embed="rId23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Grp="1" noChangeArrowheads="1"/>
          </p:cNvSpPr>
          <p:nvPr>
            <p:ph type="title"/>
          </p:nvPr>
        </p:nvSpPr>
        <p:spPr bwMode="gray">
          <a:xfrm>
            <a:off x="447675" y="352425"/>
            <a:ext cx="8248650" cy="5508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000" tIns="108000" rIns="72000" bIns="108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Rectangle 10"/>
          <p:cNvSpPr>
            <a:spLocks noGrp="1" noChangeArrowheads="1"/>
          </p:cNvSpPr>
          <p:nvPr>
            <p:ph type="body" idx="1"/>
          </p:nvPr>
        </p:nvSpPr>
        <p:spPr bwMode="gray">
          <a:xfrm>
            <a:off x="415925" y="1573213"/>
            <a:ext cx="8315325" cy="45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</p:txBody>
      </p:sp>
      <p:cxnSp>
        <p:nvCxnSpPr>
          <p:cNvPr id="1028" name="Connecteur droit 3"/>
          <p:cNvCxnSpPr>
            <a:cxnSpLocks noChangeShapeType="1"/>
          </p:cNvCxnSpPr>
          <p:nvPr/>
        </p:nvCxnSpPr>
        <p:spPr bwMode="auto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" name="Espace réservé du numéro de diapositive 1"/>
          <p:cNvSpPr>
            <a:spLocks noGrp="1"/>
          </p:cNvSpPr>
          <p:nvPr>
            <p:ph type="sldNum" sz="quarter" idx="4"/>
          </p:nvPr>
        </p:nvSpPr>
        <p:spPr>
          <a:xfrm>
            <a:off x="434975" y="6388100"/>
            <a:ext cx="720725" cy="1920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chemeClr val="accent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lang="fr-FR" sz="9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defRPr/>
            </a:pPr>
            <a:fld id="{0E966C50-7A2C-4249-A647-7A655FCCE025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defRPr/>
              </a:pPr>
              <a:t>‹#›</a:t>
            </a:fld>
            <a:r>
              <a:rPr lang="en-US" dirty="0">
                <a:solidFill>
                  <a:srgbClr val="000000"/>
                </a:solidFill>
              </a:rPr>
              <a:t> – </a:t>
            </a:r>
          </a:p>
        </p:txBody>
      </p:sp>
      <p:cxnSp>
        <p:nvCxnSpPr>
          <p:cNvPr id="1030" name="Connecteur droit 7"/>
          <p:cNvCxnSpPr>
            <a:cxnSpLocks noChangeShapeType="1"/>
          </p:cNvCxnSpPr>
          <p:nvPr/>
        </p:nvCxnSpPr>
        <p:spPr bwMode="gray">
          <a:xfrm flipH="1">
            <a:off x="447675" y="6227763"/>
            <a:ext cx="8248650" cy="0"/>
          </a:xfrm>
          <a:prstGeom prst="line">
            <a:avLst/>
          </a:prstGeom>
          <a:noFill/>
          <a:ln w="50800" algn="ctr">
            <a:solidFill>
              <a:schemeClr val="accent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98500" y="6388100"/>
            <a:ext cx="6119813" cy="1841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90000"/>
              </a:lnSpc>
              <a:buClr>
                <a:srgbClr val="FF3333"/>
              </a:buClr>
              <a:buSzPct val="120000"/>
              <a:tabLst>
                <a:tab pos="1082675" algn="l"/>
                <a:tab pos="1616075" algn="l"/>
                <a:tab pos="2149475" algn="l"/>
                <a:tab pos="8077200" algn="r"/>
              </a:tabLst>
              <a:defRPr sz="900"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000000"/>
                </a:solidFill>
              </a:rPr>
              <a:t>Title of document or activity name – Month XX, 2012 – View Menu &gt; Header and footer</a:t>
            </a:r>
          </a:p>
        </p:txBody>
      </p:sp>
      <p:pic>
        <p:nvPicPr>
          <p:cNvPr id="1032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2375" y="6194425"/>
            <a:ext cx="12096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6284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0" r:id="rId2"/>
    <p:sldLayoutId id="2147483991" r:id="rId3"/>
    <p:sldLayoutId id="2147483992" r:id="rId4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tabLst>
          <a:tab pos="1082675" algn="l"/>
          <a:tab pos="1616075" algn="l"/>
          <a:tab pos="2149475" algn="l"/>
          <a:tab pos="8077200" algn="r"/>
        </a:tabLst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28650" indent="-2667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accent1"/>
        </a:buClr>
        <a:buSzPct val="120000"/>
        <a:buFont typeface="Arial" pitchFamily="34" charset="0"/>
        <a:buChar char="■"/>
        <a:tabLst>
          <a:tab pos="1616075" algn="l"/>
          <a:tab pos="2330450" algn="l"/>
          <a:tab pos="8077200" algn="r"/>
        </a:tabLst>
        <a:defRPr>
          <a:solidFill>
            <a:schemeClr val="tx2"/>
          </a:solidFill>
          <a:latin typeface="+mn-lt"/>
        </a:defRPr>
      </a:lvl2pPr>
      <a:lvl3pPr marL="1258888" indent="-176213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Blip>
          <a:blip r:embed="rId7"/>
        </a:buBlip>
        <a:tabLst>
          <a:tab pos="10826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3pPr>
      <a:lvl4pPr marL="1787525" indent="-179388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chemeClr val="bg2"/>
        </a:buClr>
        <a:buSzPct val="120000"/>
        <a:buBlip>
          <a:blip r:embed="rId7"/>
        </a:buBlip>
        <a:tabLst>
          <a:tab pos="1082675" algn="l"/>
          <a:tab pos="1616075" algn="l"/>
          <a:tab pos="2149475" algn="l"/>
          <a:tab pos="8077200" algn="r"/>
        </a:tabLst>
        <a:defRPr sz="1400">
          <a:solidFill>
            <a:schemeClr val="tx1"/>
          </a:solidFill>
          <a:latin typeface="+mn-lt"/>
        </a:defRPr>
      </a:lvl4pPr>
      <a:lvl5pPr marL="2420938" indent="-592138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5pPr>
      <a:lvl6pPr marL="28781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6pPr>
      <a:lvl7pPr marL="33353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7pPr>
      <a:lvl8pPr marL="37925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8pPr>
      <a:lvl9pPr marL="4249738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tabLst>
          <a:tab pos="1082675" algn="l"/>
          <a:tab pos="1616075" algn="l"/>
          <a:tab pos="2149475" algn="l"/>
          <a:tab pos="8077200" algn="r"/>
        </a:tabLst>
        <a:defRPr sz="1600">
          <a:solidFill>
            <a:schemeClr val="tx2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google.si/url?sa=i&amp;rct=j&amp;q=&amp;esrc=s&amp;source=images&amp;cd=&amp;cad=rja&amp;uact=8&amp;ved=2ahUKEwixwcCd9_DZAhVQ-qQKHYYmCMkQjRx6BAgAEAU&amp;url=http://www.drivingtestwa.com/how-to-pass-your-driving-assessment-the-practical-driving-assessment-items/&amp;psig=AOvVaw1s5Mn-XjJiLQo8bbMuuaPj&amp;ust=1521292665841527" TargetMode="External"/><Relationship Id="rId1" Type="http://schemas.openxmlformats.org/officeDocument/2006/relationships/slideLayout" Target="../slideLayouts/slideLayout1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hyperlink" Target="https://www.google.si/url?sa=i&amp;rct=j&amp;q=&amp;esrc=s&amp;source=images&amp;cd=&amp;cad=rja&amp;uact=8&amp;ved=2ahUKEwjjvbO2-fDZAhXDyKQKHUCkC5YQjRx6BAgAEAU&amp;url=https://www.dars.si/Dokumenti/Napotki_24.aspx&amp;psig=AOvVaw3ECUjeXQmteAVkv-gVT50c&amp;ust=1521293069785417" TargetMode="External"/><Relationship Id="rId1" Type="http://schemas.openxmlformats.org/officeDocument/2006/relationships/slideLayout" Target="../slideLayouts/slideLayout142.xml"/><Relationship Id="rId6" Type="http://schemas.openxmlformats.org/officeDocument/2006/relationships/hyperlink" Target="https://www.dars.si/Dokumenti/5_varna_voznja/Okvara%20vozila%20-%20letak.pdf" TargetMode="External"/><Relationship Id="rId5" Type="http://schemas.openxmlformats.org/officeDocument/2006/relationships/image" Target="../media/image20.png"/><Relationship Id="rId4" Type="http://schemas.openxmlformats.org/officeDocument/2006/relationships/hyperlink" Target="https://www.dars.si/Dokumenti/4_publikacije_druge_zgibanke/Resi%20zivljenje_SL-EN_2017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si/url?sa=i&amp;rct=j&amp;q=&amp;esrc=s&amp;source=images&amp;cd=&amp;cad=rja&amp;uact=8&amp;ved=2ahUKEwjqqb2ToJHaAhVLyKQKHcXLDToQjRx6BAgAEAU&amp;url=https%3A%2F%2Fwww.mimovrste.com%2Fobvezna-oprema&amp;psig=AOvVaw0H4zziQ12mgicpWBgtRkM6&amp;ust=1522403229745478" TargetMode="External"/><Relationship Id="rId1" Type="http://schemas.openxmlformats.org/officeDocument/2006/relationships/slideLayout" Target="../slideLayouts/slideLayout142.xml"/><Relationship Id="rId5" Type="http://schemas.openxmlformats.org/officeDocument/2006/relationships/image" Target="../media/image23.jpeg"/><Relationship Id="rId4" Type="http://schemas.openxmlformats.org/officeDocument/2006/relationships/hyperlink" Target="https://www.google.si/url?sa=i&amp;rct=j&amp;q=&amp;esrc=s&amp;source=images&amp;cd=&amp;cad=rja&amp;uact=8&amp;ved=2ahUKEwif0_uqoJHaAhXPC-wKHS6RAKIQjRx6BAgAEAU&amp;url=https%3A%2F%2Fwww.agil.si%2Fgasilni-aparati-v-vozilih%2F&amp;psig=AOvVaw2TRHdvK3j4tjKPNNj4p8lS&amp;ust=1522403268047115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altLang="en-US" sz="5400" dirty="0"/>
              <a:t>Safety Moment- </a:t>
            </a:r>
          </a:p>
          <a:p>
            <a:r>
              <a:rPr lang="pl-PL" altLang="en-US" sz="3200" dirty="0"/>
              <a:t>Varna vožnja </a:t>
            </a:r>
          </a:p>
          <a:p>
            <a:endParaRPr lang="pl-PL" altLang="en-US" sz="5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pl-PL" sz="13000" dirty="0"/>
              <a:t>2</a:t>
            </a:r>
            <a:endParaRPr lang="en-US" sz="13000" dirty="0"/>
          </a:p>
        </p:txBody>
      </p:sp>
      <p:sp>
        <p:nvSpPr>
          <p:cNvPr id="3" name="Symbol zastępczy numeru slajdu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1244B6F-0B60-426E-9A61-CFEFBAD7B185}" type="slidenum">
              <a:rPr lang="en-US" altLang="en-US" smtClean="0"/>
              <a:pPr>
                <a:defRPr/>
              </a:pPr>
              <a:t>1</a:t>
            </a:fld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6579980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ZAVEDANJE NEVARNOSTI, PRIPRAVA NA VOŽNJO </a:t>
            </a:r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22249-6709-4CE4-975D-6106EDE4D2D6}" type="slidenum">
              <a:rPr lang="en-US" altLang="sl-SI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r>
              <a:rPr lang="en-US" altLang="sl-SI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12" name="PoljeZBesedilom 11"/>
          <p:cNvSpPr txBox="1"/>
          <p:nvPr/>
        </p:nvSpPr>
        <p:spPr>
          <a:xfrm>
            <a:off x="539552" y="1052736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Nevarnosti smo izpostavljeni, kot katerikoli udeleženec v prometu: pešec, kolesar, motorist, voznik ostalih vozil. Nevarnosti se moramo zavedati v vsakem primeru! </a:t>
            </a:r>
          </a:p>
          <a:p>
            <a:endParaRPr lang="sl-SI" sz="800" b="1" dirty="0">
              <a:solidFill>
                <a:srgbClr val="FF0000"/>
              </a:solidFill>
            </a:endParaRPr>
          </a:p>
          <a:p>
            <a:pPr>
              <a:buFontTx/>
              <a:buChar char="-"/>
            </a:pPr>
            <a:r>
              <a:rPr lang="sl-SI" b="1" dirty="0">
                <a:solidFill>
                  <a:srgbClr val="FF0000"/>
                </a:solidFill>
              </a:rPr>
              <a:t> PRIPRAVA NA VOŽNJO: </a:t>
            </a:r>
          </a:p>
          <a:p>
            <a:pPr lvl="1">
              <a:buFontTx/>
              <a:buChar char="-"/>
            </a:pPr>
            <a:r>
              <a:rPr lang="sl-SI" dirty="0"/>
              <a:t> </a:t>
            </a:r>
            <a:r>
              <a:rPr lang="sl-SI" b="1" dirty="0"/>
              <a:t>usposobljenost</a:t>
            </a:r>
            <a:r>
              <a:rPr lang="sl-SI" dirty="0"/>
              <a:t> (vozniško dovoljenje) </a:t>
            </a:r>
          </a:p>
          <a:p>
            <a:pPr lvl="1">
              <a:buFontTx/>
              <a:buChar char="-"/>
            </a:pPr>
            <a:r>
              <a:rPr lang="sl-SI" dirty="0"/>
              <a:t> </a:t>
            </a:r>
            <a:r>
              <a:rPr lang="sl-SI" b="1" dirty="0"/>
              <a:t>psihofizična sposobnost </a:t>
            </a:r>
            <a:r>
              <a:rPr lang="sl-SI" dirty="0"/>
              <a:t>(uporaba nekaterih zdravil, utrujenost, splošno slabo počutje, težave z vidom, alkohol, droge, ipd.)</a:t>
            </a:r>
          </a:p>
          <a:p>
            <a:pPr lvl="1">
              <a:buFontTx/>
              <a:buChar char="-"/>
            </a:pPr>
            <a:r>
              <a:rPr lang="sl-SI" dirty="0"/>
              <a:t> </a:t>
            </a:r>
            <a:r>
              <a:rPr lang="sl-SI" b="1" dirty="0"/>
              <a:t>na pot se odpravimo pravočasno </a:t>
            </a:r>
            <a:r>
              <a:rPr lang="sl-SI" dirty="0"/>
              <a:t>(predvidimo vsaj 10 min več časa, kot je predvideno; v slabem vremenu še več) in načrtovano</a:t>
            </a:r>
          </a:p>
          <a:p>
            <a:pPr lvl="1">
              <a:buFontTx/>
              <a:buChar char="-"/>
            </a:pPr>
            <a:r>
              <a:rPr lang="sl-SI" dirty="0"/>
              <a:t> </a:t>
            </a:r>
            <a:r>
              <a:rPr lang="sl-SI" b="1" dirty="0"/>
              <a:t>pravilna nastavitev sedeža, vzvratnih ogledal</a:t>
            </a:r>
          </a:p>
          <a:p>
            <a:pPr lvl="1">
              <a:buFontTx/>
              <a:buChar char="-"/>
            </a:pPr>
            <a:r>
              <a:rPr lang="sl-SI" dirty="0"/>
              <a:t> </a:t>
            </a:r>
            <a:r>
              <a:rPr lang="sl-SI" b="1" dirty="0"/>
              <a:t>uporaba varnostnega pasu</a:t>
            </a:r>
          </a:p>
          <a:p>
            <a:pPr lvl="1">
              <a:buFontTx/>
              <a:buChar char="-"/>
            </a:pPr>
            <a:r>
              <a:rPr lang="sl-SI" dirty="0"/>
              <a:t> </a:t>
            </a:r>
            <a:r>
              <a:rPr lang="sl-SI" b="1" dirty="0"/>
              <a:t>brezhibnost vozila, dodatne</a:t>
            </a:r>
          </a:p>
          <a:p>
            <a:pPr lvl="1"/>
            <a:r>
              <a:rPr lang="sl-SI" b="1" dirty="0"/>
              <a:t>opreme </a:t>
            </a:r>
            <a:r>
              <a:rPr lang="sl-SI" dirty="0"/>
              <a:t>(trikotnik, PP, jopič…)</a:t>
            </a:r>
          </a:p>
          <a:p>
            <a:pPr lvl="1">
              <a:buFontTx/>
              <a:buChar char="-"/>
            </a:pPr>
            <a:endParaRPr lang="sl-SI" dirty="0"/>
          </a:p>
          <a:p>
            <a:pPr>
              <a:buFontTx/>
              <a:buChar char="-"/>
            </a:pPr>
            <a:endParaRPr lang="sl-SI" dirty="0"/>
          </a:p>
        </p:txBody>
      </p:sp>
      <p:pic>
        <p:nvPicPr>
          <p:cNvPr id="2052" name="Picture 4" descr="Related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058042"/>
            <a:ext cx="4644008" cy="25525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340221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/>
          <p:cNvSpPr>
            <a:spLocks noGrp="1"/>
          </p:cNvSpPr>
          <p:nvPr>
            <p:ph type="title"/>
          </p:nvPr>
        </p:nvSpPr>
        <p:spPr>
          <a:xfrm>
            <a:off x="447675" y="352429"/>
            <a:ext cx="8248650" cy="550863"/>
          </a:xfrm>
        </p:spPr>
        <p:txBody>
          <a:bodyPr/>
          <a:lstStyle/>
          <a:p>
            <a:r>
              <a:rPr lang="sl-SI" b="1" dirty="0"/>
              <a:t>VOŽNJA </a:t>
            </a:r>
          </a:p>
        </p:txBody>
      </p:sp>
      <p:sp>
        <p:nvSpPr>
          <p:cNvPr id="2" name="Označba mesta številke diapoz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822249-6709-4CE4-975D-6106EDE4D2D6}" type="slidenum">
              <a:rPr lang="en-US" altLang="sl-SI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r>
              <a:rPr lang="en-US" altLang="sl-SI">
                <a:solidFill>
                  <a:srgbClr val="000000"/>
                </a:solidFill>
              </a:rPr>
              <a:t> – </a:t>
            </a:r>
          </a:p>
        </p:txBody>
      </p:sp>
      <p:sp>
        <p:nvSpPr>
          <p:cNvPr id="6" name="Pravokotnik 5"/>
          <p:cNvSpPr/>
          <p:nvPr/>
        </p:nvSpPr>
        <p:spPr>
          <a:xfrm>
            <a:off x="467544" y="1124744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sl-SI" dirty="0"/>
              <a:t> </a:t>
            </a:r>
            <a:r>
              <a:rPr lang="sl-SI" b="1" dirty="0"/>
              <a:t>upoštevanje cestno prometnih predpisov </a:t>
            </a:r>
          </a:p>
          <a:p>
            <a:pPr>
              <a:buFontTx/>
              <a:buChar char="-"/>
            </a:pPr>
            <a:r>
              <a:rPr lang="sl-SI" dirty="0"/>
              <a:t> predvidevanje nevarnosti  - </a:t>
            </a:r>
            <a:r>
              <a:rPr lang="sl-SI" b="1" dirty="0"/>
              <a:t>SKRB ZA DRUGE</a:t>
            </a:r>
          </a:p>
          <a:p>
            <a:pPr>
              <a:buFontTx/>
              <a:buChar char="-"/>
            </a:pPr>
            <a:r>
              <a:rPr lang="sl-SI" dirty="0"/>
              <a:t> </a:t>
            </a:r>
            <a:r>
              <a:rPr lang="sl-SI" b="1" dirty="0"/>
              <a:t>prilagajanje</a:t>
            </a:r>
            <a:r>
              <a:rPr lang="sl-SI" dirty="0"/>
              <a:t> vremenskim razmeram, stanju ceste</a:t>
            </a:r>
          </a:p>
          <a:p>
            <a:pPr>
              <a:buFontTx/>
              <a:buChar char="-"/>
            </a:pPr>
            <a:r>
              <a:rPr lang="sl-SI" dirty="0"/>
              <a:t> </a:t>
            </a:r>
            <a:r>
              <a:rPr lang="sl-SI" b="1" dirty="0"/>
              <a:t>upoštevanje varnostne razdalje </a:t>
            </a:r>
            <a:r>
              <a:rPr lang="sl-SI" dirty="0"/>
              <a:t>(pravilo 2 sekund)</a:t>
            </a:r>
          </a:p>
          <a:p>
            <a:pPr>
              <a:buFontTx/>
              <a:buChar char="-"/>
            </a:pPr>
            <a:r>
              <a:rPr lang="sl-SI" dirty="0"/>
              <a:t> </a:t>
            </a:r>
            <a:r>
              <a:rPr lang="sl-SI" b="1" dirty="0"/>
              <a:t>ko vozimo - samo vozimo </a:t>
            </a:r>
            <a:r>
              <a:rPr lang="sl-SI" dirty="0"/>
              <a:t>(ne uporabljamo telefona, …)</a:t>
            </a:r>
          </a:p>
          <a:p>
            <a:pPr>
              <a:buFontTx/>
              <a:buChar char="-"/>
            </a:pPr>
            <a:r>
              <a:rPr lang="sl-SI" dirty="0"/>
              <a:t> </a:t>
            </a:r>
            <a:r>
              <a:rPr lang="sl-SI" b="1" dirty="0"/>
              <a:t>če ste utrujeni – parkirajte </a:t>
            </a:r>
            <a:r>
              <a:rPr lang="sl-SI" dirty="0"/>
              <a:t>(na vsake 2 uri počivati 15 min)</a:t>
            </a:r>
            <a:endParaRPr lang="sl-SI" b="1" dirty="0"/>
          </a:p>
          <a:p>
            <a:pPr>
              <a:buFontTx/>
              <a:buChar char="-"/>
            </a:pPr>
            <a:r>
              <a:rPr lang="sl-SI" dirty="0"/>
              <a:t> </a:t>
            </a:r>
            <a:r>
              <a:rPr lang="sl-SI" b="1" dirty="0"/>
              <a:t>v primeru nesreče uporaba </a:t>
            </a:r>
            <a:r>
              <a:rPr lang="sl-SI" dirty="0"/>
              <a:t>osebne varovalne opreme, poskrbeti za zavarovanje kraja dogodka ter poskrbeti za lastno varnost in nato nuditi pomoč ostalim  </a:t>
            </a:r>
          </a:p>
        </p:txBody>
      </p:sp>
      <p:pic>
        <p:nvPicPr>
          <p:cNvPr id="1028" name="Picture 4" descr="Image result for napotki za varno vožnj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45323" y="188640"/>
            <a:ext cx="1656521" cy="2520280"/>
          </a:xfrm>
          <a:prstGeom prst="rect">
            <a:avLst/>
          </a:prstGeom>
          <a:noFill/>
        </p:spPr>
      </p:pic>
      <p:pic>
        <p:nvPicPr>
          <p:cNvPr id="1032" name="Picture 8" descr="https://www.dars.si/Dokumenti/5_varna_voznja/ResiZivljenjeBanner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29898" y="3429000"/>
            <a:ext cx="3114102" cy="2474219"/>
          </a:xfrm>
          <a:prstGeom prst="rect">
            <a:avLst/>
          </a:prstGeom>
          <a:noFill/>
        </p:spPr>
      </p:pic>
      <p:pic>
        <p:nvPicPr>
          <p:cNvPr id="1034" name="Picture 10" descr="https://www.dars.si/Dokumenti/5_varna_voznja/okvara%20slika%20633pix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005064"/>
            <a:ext cx="6029325" cy="208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1021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smtClean="0"/>
              <a:t>OBVEZNA OPREMA </a:t>
            </a:r>
            <a:endParaRPr lang="sl-SI" dirty="0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91474DD-174D-4232-ABB1-18BE6ED2BD2D}" type="slidenum">
              <a:rPr lang="en-US" altLang="en-US" smtClean="0"/>
              <a:pPr>
                <a:defRPr/>
              </a:pPr>
              <a:t>4</a:t>
            </a:fld>
            <a:r>
              <a:rPr lang="en-US" altLang="en-US" smtClean="0"/>
              <a:t> – </a:t>
            </a:r>
            <a:endParaRPr lang="en-US" altLang="en-US"/>
          </a:p>
        </p:txBody>
      </p:sp>
      <p:sp>
        <p:nvSpPr>
          <p:cNvPr id="4" name="Pravokotnik 3"/>
          <p:cNvSpPr/>
          <p:nvPr/>
        </p:nvSpPr>
        <p:spPr>
          <a:xfrm>
            <a:off x="539552" y="980728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Glavnih sestavin je </a:t>
            </a:r>
            <a:r>
              <a:rPr lang="sl-SI" b="1" dirty="0" smtClean="0"/>
              <a:t>pet in dodatna zimska</a:t>
            </a:r>
            <a:r>
              <a:rPr lang="sl-SI" dirty="0" smtClean="0"/>
              <a:t>:</a:t>
            </a:r>
          </a:p>
          <a:p>
            <a:r>
              <a:rPr lang="sl-SI" dirty="0" smtClean="0"/>
              <a:t>- rezervno kolo </a:t>
            </a:r>
            <a:r>
              <a:rPr lang="pl-PL" dirty="0" smtClean="0"/>
              <a:t>ali ustrezna naprava oziroma pripomoček </a:t>
            </a:r>
            <a:r>
              <a:rPr lang="sl-SI" dirty="0" smtClean="0"/>
              <a:t>,</a:t>
            </a:r>
            <a:endParaRPr lang="sl-SI" dirty="0" smtClean="0"/>
          </a:p>
          <a:p>
            <a:r>
              <a:rPr lang="sl-SI" dirty="0" smtClean="0"/>
              <a:t>- varnostni </a:t>
            </a:r>
            <a:r>
              <a:rPr lang="sl-SI" dirty="0" smtClean="0"/>
              <a:t>trikotnik,</a:t>
            </a:r>
          </a:p>
          <a:p>
            <a:r>
              <a:rPr lang="sl-SI" dirty="0" smtClean="0"/>
              <a:t>- žarnice</a:t>
            </a:r>
            <a:r>
              <a:rPr lang="sl-SI" dirty="0" smtClean="0"/>
              <a:t>,</a:t>
            </a:r>
          </a:p>
          <a:p>
            <a:r>
              <a:rPr lang="sl-SI" dirty="0" smtClean="0"/>
              <a:t>- prva </a:t>
            </a:r>
            <a:r>
              <a:rPr lang="sl-SI" dirty="0" smtClean="0"/>
              <a:t>pomoč,</a:t>
            </a:r>
          </a:p>
          <a:p>
            <a:r>
              <a:rPr lang="sl-SI" dirty="0" smtClean="0"/>
              <a:t>- odseven </a:t>
            </a:r>
            <a:r>
              <a:rPr lang="sl-SI" dirty="0" smtClean="0"/>
              <a:t>varnostni telovnik in</a:t>
            </a:r>
          </a:p>
          <a:p>
            <a:r>
              <a:rPr lang="sl-SI" dirty="0" smtClean="0"/>
              <a:t>- verige (če vozila nima zimskih pnevmatik).</a:t>
            </a:r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611560" y="335699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 smtClean="0"/>
              <a:t>Za tovorna vozila za </a:t>
            </a:r>
            <a:r>
              <a:rPr lang="sl-SI" dirty="0" smtClean="0"/>
              <a:t>prevoz blaga z največjo dovoljeno maso do vključno 3,5 </a:t>
            </a:r>
            <a:r>
              <a:rPr lang="sl-SI" dirty="0" smtClean="0"/>
              <a:t>tone je potrebno </a:t>
            </a:r>
            <a:r>
              <a:rPr lang="sl-SI" dirty="0" smtClean="0"/>
              <a:t>imeti </a:t>
            </a:r>
            <a:r>
              <a:rPr lang="sl-SI" b="1" dirty="0" smtClean="0"/>
              <a:t>gasilnike</a:t>
            </a:r>
            <a:r>
              <a:rPr lang="sl-SI" dirty="0" smtClean="0"/>
              <a:t> z gasilno sposobnostjo najmanj 8A, 55B (praviloma </a:t>
            </a:r>
            <a:r>
              <a:rPr lang="sl-SI" b="1" dirty="0" smtClean="0"/>
              <a:t>2 kg</a:t>
            </a:r>
            <a:r>
              <a:rPr lang="sl-SI" dirty="0" smtClean="0"/>
              <a:t>), za ostala </a:t>
            </a:r>
            <a:r>
              <a:rPr lang="sl-SI" dirty="0" smtClean="0"/>
              <a:t>tovorna vozila </a:t>
            </a:r>
            <a:r>
              <a:rPr lang="sl-SI" dirty="0" smtClean="0"/>
              <a:t>pa z gasilno sposobnostjo najmanj 21A, 113B (praviloma 6 kg).</a:t>
            </a:r>
            <a:endParaRPr lang="sl-SI" dirty="0"/>
          </a:p>
        </p:txBody>
      </p:sp>
      <p:pic>
        <p:nvPicPr>
          <p:cNvPr id="1026" name="Picture 2" descr="Image result for obvezna oprema v kombiju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28438" y="1196752"/>
            <a:ext cx="2910130" cy="1944216"/>
          </a:xfrm>
          <a:prstGeom prst="rect">
            <a:avLst/>
          </a:prstGeom>
          <a:noFill/>
        </p:spPr>
      </p:pic>
      <p:pic>
        <p:nvPicPr>
          <p:cNvPr id="1028" name="Picture 4" descr="Image result for gasilniki v vozilu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 l="2862" t="5087" r="2699" b="4573"/>
          <a:stretch>
            <a:fillRect/>
          </a:stretch>
        </p:blipFill>
        <p:spPr bwMode="auto">
          <a:xfrm>
            <a:off x="1115616" y="4553744"/>
            <a:ext cx="4752528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4_POWER POINT  szablon office 2003 - 2012-12-07">
  <a:themeElements>
    <a:clrScheme name="Template Sodexo FR 2012 1">
      <a:dk1>
        <a:srgbClr val="000000"/>
      </a:dk1>
      <a:lt1>
        <a:srgbClr val="FFFFFF"/>
      </a:lt1>
      <a:dk2>
        <a:srgbClr val="292A5C"/>
      </a:dk2>
      <a:lt2>
        <a:srgbClr val="D3D0C9"/>
      </a:lt2>
      <a:accent1>
        <a:srgbClr val="FF0000"/>
      </a:accent1>
      <a:accent2>
        <a:srgbClr val="65676A"/>
      </a:accent2>
      <a:accent3>
        <a:srgbClr val="FFFFFF"/>
      </a:accent3>
      <a:accent4>
        <a:srgbClr val="000000"/>
      </a:accent4>
      <a:accent5>
        <a:srgbClr val="FFAAAA"/>
      </a:accent5>
      <a:accent6>
        <a:srgbClr val="5B5D5F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Sodexo FR 2012 1">
        <a:dk1>
          <a:srgbClr val="000000"/>
        </a:dk1>
        <a:lt1>
          <a:srgbClr val="FFFFFF"/>
        </a:lt1>
        <a:dk2>
          <a:srgbClr val="292A5C"/>
        </a:dk2>
        <a:lt2>
          <a:srgbClr val="D3D0C9"/>
        </a:lt2>
        <a:accent1>
          <a:srgbClr val="FF0000"/>
        </a:accent1>
        <a:accent2>
          <a:srgbClr val="65676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5B5D5F"/>
        </a:accent6>
        <a:hlink>
          <a:srgbClr val="55547D"/>
        </a:hlink>
        <a:folHlink>
          <a:srgbClr val="D3D0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3_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5_POWER POINT  szablon office 2003 - 2012-12-07">
  <a:themeElements>
    <a:clrScheme name="Template Sodexo FR 2012 1">
      <a:dk1>
        <a:srgbClr val="000000"/>
      </a:dk1>
      <a:lt1>
        <a:srgbClr val="FFFFFF"/>
      </a:lt1>
      <a:dk2>
        <a:srgbClr val="292A5C"/>
      </a:dk2>
      <a:lt2>
        <a:srgbClr val="D3D0C9"/>
      </a:lt2>
      <a:accent1>
        <a:srgbClr val="FF0000"/>
      </a:accent1>
      <a:accent2>
        <a:srgbClr val="65676A"/>
      </a:accent2>
      <a:accent3>
        <a:srgbClr val="FFFFFF"/>
      </a:accent3>
      <a:accent4>
        <a:srgbClr val="000000"/>
      </a:accent4>
      <a:accent5>
        <a:srgbClr val="FFAAAA"/>
      </a:accent5>
      <a:accent6>
        <a:srgbClr val="5B5D5F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Sodexo FR 2012 1">
        <a:dk1>
          <a:srgbClr val="000000"/>
        </a:dk1>
        <a:lt1>
          <a:srgbClr val="FFFFFF"/>
        </a:lt1>
        <a:dk2>
          <a:srgbClr val="292A5C"/>
        </a:dk2>
        <a:lt2>
          <a:srgbClr val="D3D0C9"/>
        </a:lt2>
        <a:accent1>
          <a:srgbClr val="FF0000"/>
        </a:accent1>
        <a:accent2>
          <a:srgbClr val="65676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5B5D5F"/>
        </a:accent6>
        <a:hlink>
          <a:srgbClr val="55547D"/>
        </a:hlink>
        <a:folHlink>
          <a:srgbClr val="D3D0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7_POWER POINT  szablon office 2003 - 2012-12-07">
  <a:themeElements>
    <a:clrScheme name="Template Sodexo FR 2012 1">
      <a:dk1>
        <a:srgbClr val="000000"/>
      </a:dk1>
      <a:lt1>
        <a:srgbClr val="FFFFFF"/>
      </a:lt1>
      <a:dk2>
        <a:srgbClr val="292A5C"/>
      </a:dk2>
      <a:lt2>
        <a:srgbClr val="D3D0C9"/>
      </a:lt2>
      <a:accent1>
        <a:srgbClr val="FF0000"/>
      </a:accent1>
      <a:accent2>
        <a:srgbClr val="65676A"/>
      </a:accent2>
      <a:accent3>
        <a:srgbClr val="FFFFFF"/>
      </a:accent3>
      <a:accent4>
        <a:srgbClr val="000000"/>
      </a:accent4>
      <a:accent5>
        <a:srgbClr val="FFAAAA"/>
      </a:accent5>
      <a:accent6>
        <a:srgbClr val="5B5D5F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Sodexo FR 2012 1">
        <a:dk1>
          <a:srgbClr val="000000"/>
        </a:dk1>
        <a:lt1>
          <a:srgbClr val="FFFFFF"/>
        </a:lt1>
        <a:dk2>
          <a:srgbClr val="292A5C"/>
        </a:dk2>
        <a:lt2>
          <a:srgbClr val="D3D0C9"/>
        </a:lt2>
        <a:accent1>
          <a:srgbClr val="FF0000"/>
        </a:accent1>
        <a:accent2>
          <a:srgbClr val="65676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5B5D5F"/>
        </a:accent6>
        <a:hlink>
          <a:srgbClr val="55547D"/>
        </a:hlink>
        <a:folHlink>
          <a:srgbClr val="D3D0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4_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Template office2003 Sodexo EN 2012">
  <a:themeElements>
    <a:clrScheme name="Template Sodexo FR 2012 1">
      <a:dk1>
        <a:srgbClr val="000000"/>
      </a:dk1>
      <a:lt1>
        <a:srgbClr val="FFFFFF"/>
      </a:lt1>
      <a:dk2>
        <a:srgbClr val="292A5C"/>
      </a:dk2>
      <a:lt2>
        <a:srgbClr val="D3D0C9"/>
      </a:lt2>
      <a:accent1>
        <a:srgbClr val="FF0000"/>
      </a:accent1>
      <a:accent2>
        <a:srgbClr val="65676A"/>
      </a:accent2>
      <a:accent3>
        <a:srgbClr val="FFFFFF"/>
      </a:accent3>
      <a:accent4>
        <a:srgbClr val="000000"/>
      </a:accent4>
      <a:accent5>
        <a:srgbClr val="FFAAAA"/>
      </a:accent5>
      <a:accent6>
        <a:srgbClr val="5B5D5F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Sodexo FR 2012 1">
        <a:dk1>
          <a:srgbClr val="000000"/>
        </a:dk1>
        <a:lt1>
          <a:srgbClr val="FFFFFF"/>
        </a:lt1>
        <a:dk2>
          <a:srgbClr val="292A5C"/>
        </a:dk2>
        <a:lt2>
          <a:srgbClr val="D3D0C9"/>
        </a:lt2>
        <a:accent1>
          <a:srgbClr val="FF0000"/>
        </a:accent1>
        <a:accent2>
          <a:srgbClr val="65676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5B5D5F"/>
        </a:accent6>
        <a:hlink>
          <a:srgbClr val="55547D"/>
        </a:hlink>
        <a:folHlink>
          <a:srgbClr val="D3D0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OWER POINT  szablon office 2003 - 2012-12-07">
  <a:themeElements>
    <a:clrScheme name="Template Sodexo FR 2012 1">
      <a:dk1>
        <a:srgbClr val="000000"/>
      </a:dk1>
      <a:lt1>
        <a:srgbClr val="FFFFFF"/>
      </a:lt1>
      <a:dk2>
        <a:srgbClr val="292A5C"/>
      </a:dk2>
      <a:lt2>
        <a:srgbClr val="D3D0C9"/>
      </a:lt2>
      <a:accent1>
        <a:srgbClr val="FF0000"/>
      </a:accent1>
      <a:accent2>
        <a:srgbClr val="65676A"/>
      </a:accent2>
      <a:accent3>
        <a:srgbClr val="FFFFFF"/>
      </a:accent3>
      <a:accent4>
        <a:srgbClr val="000000"/>
      </a:accent4>
      <a:accent5>
        <a:srgbClr val="FFAAAA"/>
      </a:accent5>
      <a:accent6>
        <a:srgbClr val="5B5D5F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Sodexo FR 2012 1">
        <a:dk1>
          <a:srgbClr val="000000"/>
        </a:dk1>
        <a:lt1>
          <a:srgbClr val="FFFFFF"/>
        </a:lt1>
        <a:dk2>
          <a:srgbClr val="292A5C"/>
        </a:dk2>
        <a:lt2>
          <a:srgbClr val="D3D0C9"/>
        </a:lt2>
        <a:accent1>
          <a:srgbClr val="FF0000"/>
        </a:accent1>
        <a:accent2>
          <a:srgbClr val="65676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5B5D5F"/>
        </a:accent6>
        <a:hlink>
          <a:srgbClr val="55547D"/>
        </a:hlink>
        <a:folHlink>
          <a:srgbClr val="D3D0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OWER POINT  szablon office 2003 - 2012-12-07">
  <a:themeElements>
    <a:clrScheme name="Template Sodexo FR 2012 1">
      <a:dk1>
        <a:srgbClr val="000000"/>
      </a:dk1>
      <a:lt1>
        <a:srgbClr val="FFFFFF"/>
      </a:lt1>
      <a:dk2>
        <a:srgbClr val="292A5C"/>
      </a:dk2>
      <a:lt2>
        <a:srgbClr val="D3D0C9"/>
      </a:lt2>
      <a:accent1>
        <a:srgbClr val="FF0000"/>
      </a:accent1>
      <a:accent2>
        <a:srgbClr val="65676A"/>
      </a:accent2>
      <a:accent3>
        <a:srgbClr val="FFFFFF"/>
      </a:accent3>
      <a:accent4>
        <a:srgbClr val="000000"/>
      </a:accent4>
      <a:accent5>
        <a:srgbClr val="FFAAAA"/>
      </a:accent5>
      <a:accent6>
        <a:srgbClr val="5B5D5F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Sodexo FR 2012 1">
        <a:dk1>
          <a:srgbClr val="000000"/>
        </a:dk1>
        <a:lt1>
          <a:srgbClr val="FFFFFF"/>
        </a:lt1>
        <a:dk2>
          <a:srgbClr val="292A5C"/>
        </a:dk2>
        <a:lt2>
          <a:srgbClr val="D3D0C9"/>
        </a:lt2>
        <a:accent1>
          <a:srgbClr val="FF0000"/>
        </a:accent1>
        <a:accent2>
          <a:srgbClr val="65676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5B5D5F"/>
        </a:accent6>
        <a:hlink>
          <a:srgbClr val="55547D"/>
        </a:hlink>
        <a:folHlink>
          <a:srgbClr val="D3D0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OWER POINT  szablon office 2010 - 2012-12-07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POWER POINT  szablon office 2010 - 2012-12-07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POWER POINT  szablon office 2003 - 2012-12-07">
  <a:themeElements>
    <a:clrScheme name="Template Sodexo FR 2012 1">
      <a:dk1>
        <a:srgbClr val="000000"/>
      </a:dk1>
      <a:lt1>
        <a:srgbClr val="FFFFFF"/>
      </a:lt1>
      <a:dk2>
        <a:srgbClr val="292A5C"/>
      </a:dk2>
      <a:lt2>
        <a:srgbClr val="D3D0C9"/>
      </a:lt2>
      <a:accent1>
        <a:srgbClr val="FF0000"/>
      </a:accent1>
      <a:accent2>
        <a:srgbClr val="65676A"/>
      </a:accent2>
      <a:accent3>
        <a:srgbClr val="FFFFFF"/>
      </a:accent3>
      <a:accent4>
        <a:srgbClr val="000000"/>
      </a:accent4>
      <a:accent5>
        <a:srgbClr val="FFAAAA"/>
      </a:accent5>
      <a:accent6>
        <a:srgbClr val="5B5D5F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Sodexo FR 2012 1">
        <a:dk1>
          <a:srgbClr val="000000"/>
        </a:dk1>
        <a:lt1>
          <a:srgbClr val="FFFFFF"/>
        </a:lt1>
        <a:dk2>
          <a:srgbClr val="292A5C"/>
        </a:dk2>
        <a:lt2>
          <a:srgbClr val="D3D0C9"/>
        </a:lt2>
        <a:accent1>
          <a:srgbClr val="FF0000"/>
        </a:accent1>
        <a:accent2>
          <a:srgbClr val="65676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5B5D5F"/>
        </a:accent6>
        <a:hlink>
          <a:srgbClr val="55547D"/>
        </a:hlink>
        <a:folHlink>
          <a:srgbClr val="D3D0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Template Sodexo EN 2012">
  <a:themeElements>
    <a:clrScheme name="2012-Sodexo-blue">
      <a:dk1>
        <a:srgbClr val="000000"/>
      </a:dk1>
      <a:lt1>
        <a:srgbClr val="FFFFFF"/>
      </a:lt1>
      <a:dk2>
        <a:srgbClr val="2A295C"/>
      </a:dk2>
      <a:lt2>
        <a:srgbClr val="D3D0C9"/>
      </a:lt2>
      <a:accent1>
        <a:srgbClr val="FF0000"/>
      </a:accent1>
      <a:accent2>
        <a:srgbClr val="55547D"/>
      </a:accent2>
      <a:accent3>
        <a:srgbClr val="FF3333"/>
      </a:accent3>
      <a:accent4>
        <a:srgbClr val="9392B6"/>
      </a:accent4>
      <a:accent5>
        <a:srgbClr val="FF6666"/>
      </a:accent5>
      <a:accent6>
        <a:srgbClr val="B7B6CE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POWER POINT  szablon office 2003 - 2012-12-07">
  <a:themeElements>
    <a:clrScheme name="Template Sodexo FR 2012 1">
      <a:dk1>
        <a:srgbClr val="000000"/>
      </a:dk1>
      <a:lt1>
        <a:srgbClr val="FFFFFF"/>
      </a:lt1>
      <a:dk2>
        <a:srgbClr val="292A5C"/>
      </a:dk2>
      <a:lt2>
        <a:srgbClr val="D3D0C9"/>
      </a:lt2>
      <a:accent1>
        <a:srgbClr val="FF0000"/>
      </a:accent1>
      <a:accent2>
        <a:srgbClr val="65676A"/>
      </a:accent2>
      <a:accent3>
        <a:srgbClr val="FFFFFF"/>
      </a:accent3>
      <a:accent4>
        <a:srgbClr val="000000"/>
      </a:accent4>
      <a:accent5>
        <a:srgbClr val="FFAAAA"/>
      </a:accent5>
      <a:accent6>
        <a:srgbClr val="5B5D5F"/>
      </a:accent6>
      <a:hlink>
        <a:srgbClr val="55547D"/>
      </a:hlink>
      <a:folHlink>
        <a:srgbClr val="D3D0C9"/>
      </a:folHlink>
    </a:clrScheme>
    <a:fontScheme name="Sodex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dexo EN 2010 1">
        <a:dk1>
          <a:srgbClr val="000000"/>
        </a:dk1>
        <a:lt1>
          <a:srgbClr val="283897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F0037F"/>
        </a:accent2>
        <a:accent3>
          <a:srgbClr val="ACAEC9"/>
        </a:accent3>
        <a:accent4>
          <a:srgbClr val="000000"/>
        </a:accent4>
        <a:accent5>
          <a:srgbClr val="AACDDF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2">
        <a:dk1>
          <a:srgbClr val="000000"/>
        </a:dk1>
        <a:lt1>
          <a:srgbClr val="7994BF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F0037F"/>
        </a:accent2>
        <a:accent3>
          <a:srgbClr val="BEC8DC"/>
        </a:accent3>
        <a:accent4>
          <a:srgbClr val="000000"/>
        </a:accent4>
        <a:accent5>
          <a:srgbClr val="CAAECA"/>
        </a:accent5>
        <a:accent6>
          <a:srgbClr val="D90272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3">
        <a:dk1>
          <a:srgbClr val="000000"/>
        </a:dk1>
        <a:lt1>
          <a:srgbClr val="034865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A6CB12"/>
        </a:accent2>
        <a:accent3>
          <a:srgbClr val="AAB1B8"/>
        </a:accent3>
        <a:accent4>
          <a:srgbClr val="000000"/>
        </a:accent4>
        <a:accent5>
          <a:srgbClr val="AACDDF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4">
        <a:dk1>
          <a:srgbClr val="000000"/>
        </a:dk1>
        <a:lt1>
          <a:srgbClr val="0B72B5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B300"/>
        </a:accent2>
        <a:accent3>
          <a:srgbClr val="AABCD7"/>
        </a:accent3>
        <a:accent4>
          <a:srgbClr val="000000"/>
        </a:accent4>
        <a:accent5>
          <a:srgbClr val="BADAB4"/>
        </a:accent5>
        <a:accent6>
          <a:srgbClr val="E7A200"/>
        </a:accent6>
        <a:hlink>
          <a:srgbClr val="F0037F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5">
        <a:dk1>
          <a:srgbClr val="000000"/>
        </a:dk1>
        <a:lt1>
          <a:srgbClr val="013B2B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FF0000"/>
        </a:accent2>
        <a:accent3>
          <a:srgbClr val="AAAFAC"/>
        </a:accent3>
        <a:accent4>
          <a:srgbClr val="000000"/>
        </a:accent4>
        <a:accent5>
          <a:srgbClr val="BADAB4"/>
        </a:accent5>
        <a:accent6>
          <a:srgbClr val="E70000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6">
        <a:dk1>
          <a:srgbClr val="000000"/>
        </a:dk1>
        <a:lt1>
          <a:srgbClr val="678442"/>
        </a:lt1>
        <a:dk2>
          <a:srgbClr val="283897"/>
        </a:dk2>
        <a:lt2>
          <a:srgbClr val="FFFFFF"/>
        </a:lt2>
        <a:accent1>
          <a:srgbClr val="983998"/>
        </a:accent1>
        <a:accent2>
          <a:srgbClr val="A6CB12"/>
        </a:accent2>
        <a:accent3>
          <a:srgbClr val="B8C2B0"/>
        </a:accent3>
        <a:accent4>
          <a:srgbClr val="000000"/>
        </a:accent4>
        <a:accent5>
          <a:srgbClr val="CAAECA"/>
        </a:accent5>
        <a:accent6>
          <a:srgbClr val="96B80F"/>
        </a:accent6>
        <a:hlink>
          <a:srgbClr val="FFB3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7">
        <a:dk1>
          <a:srgbClr val="000000"/>
        </a:dk1>
        <a:lt1>
          <a:srgbClr val="76AC7D"/>
        </a:lt1>
        <a:dk2>
          <a:srgbClr val="283897"/>
        </a:dk2>
        <a:lt2>
          <a:srgbClr val="FFFFFF"/>
        </a:lt2>
        <a:accent1>
          <a:srgbClr val="00A0C6"/>
        </a:accent1>
        <a:accent2>
          <a:srgbClr val="983998"/>
        </a:accent2>
        <a:accent3>
          <a:srgbClr val="BDD2BF"/>
        </a:accent3>
        <a:accent4>
          <a:srgbClr val="000000"/>
        </a:accent4>
        <a:accent5>
          <a:srgbClr val="AACDDF"/>
        </a:accent5>
        <a:accent6>
          <a:srgbClr val="893389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8">
        <a:dk1>
          <a:srgbClr val="000000"/>
        </a:dk1>
        <a:lt1>
          <a:srgbClr val="7B002F"/>
        </a:lt1>
        <a:dk2>
          <a:srgbClr val="283897"/>
        </a:dk2>
        <a:lt2>
          <a:srgbClr val="FFFFFF"/>
        </a:lt2>
        <a:accent1>
          <a:srgbClr val="FF0000"/>
        </a:accent1>
        <a:accent2>
          <a:srgbClr val="FFB300"/>
        </a:accent2>
        <a:accent3>
          <a:srgbClr val="BFAAAD"/>
        </a:accent3>
        <a:accent4>
          <a:srgbClr val="000000"/>
        </a:accent4>
        <a:accent5>
          <a:srgbClr val="FFAAAA"/>
        </a:accent5>
        <a:accent6>
          <a:srgbClr val="E7A200"/>
        </a:accent6>
        <a:hlink>
          <a:srgbClr val="A6CB12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9">
        <a:dk1>
          <a:srgbClr val="000000"/>
        </a:dk1>
        <a:lt1>
          <a:srgbClr val="B0403C"/>
        </a:lt1>
        <a:dk2>
          <a:srgbClr val="283897"/>
        </a:dk2>
        <a:lt2>
          <a:srgbClr val="FFFFFF"/>
        </a:lt2>
        <a:accent1>
          <a:srgbClr val="6CBC58"/>
        </a:accent1>
        <a:accent2>
          <a:srgbClr val="00A0C6"/>
        </a:accent2>
        <a:accent3>
          <a:srgbClr val="D4AFAF"/>
        </a:accent3>
        <a:accent4>
          <a:srgbClr val="000000"/>
        </a:accent4>
        <a:accent5>
          <a:srgbClr val="BADAB4"/>
        </a:accent5>
        <a:accent6>
          <a:srgbClr val="0091B3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dexo EN 2010 10">
        <a:dk1>
          <a:srgbClr val="000000"/>
        </a:dk1>
        <a:lt1>
          <a:srgbClr val="C876A2"/>
        </a:lt1>
        <a:dk2>
          <a:srgbClr val="283897"/>
        </a:dk2>
        <a:lt2>
          <a:srgbClr val="FFFFFF"/>
        </a:lt2>
        <a:accent1>
          <a:srgbClr val="F0037F"/>
        </a:accent1>
        <a:accent2>
          <a:srgbClr val="6CBC58"/>
        </a:accent2>
        <a:accent3>
          <a:srgbClr val="E0BDCE"/>
        </a:accent3>
        <a:accent4>
          <a:srgbClr val="000000"/>
        </a:accent4>
        <a:accent5>
          <a:srgbClr val="F6AAC0"/>
        </a:accent5>
        <a:accent6>
          <a:srgbClr val="61AA4F"/>
        </a:accent6>
        <a:hlink>
          <a:srgbClr val="FFE600"/>
        </a:hlink>
        <a:folHlink>
          <a:srgbClr val="BCC2C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Sodexo FR 2012 1">
        <a:dk1>
          <a:srgbClr val="000000"/>
        </a:dk1>
        <a:lt1>
          <a:srgbClr val="FFFFFF"/>
        </a:lt1>
        <a:dk2>
          <a:srgbClr val="292A5C"/>
        </a:dk2>
        <a:lt2>
          <a:srgbClr val="D3D0C9"/>
        </a:lt2>
        <a:accent1>
          <a:srgbClr val="FF0000"/>
        </a:accent1>
        <a:accent2>
          <a:srgbClr val="65676A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5B5D5F"/>
        </a:accent6>
        <a:hlink>
          <a:srgbClr val="55547D"/>
        </a:hlink>
        <a:folHlink>
          <a:srgbClr val="D3D0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22121</TotalTime>
  <Words>303</Words>
  <Application>Microsoft Office PowerPoint</Application>
  <PresentationFormat>Diaprojekcija na zaslonu (4:3)</PresentationFormat>
  <Paragraphs>36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18</vt:i4>
      </vt:variant>
      <vt:variant>
        <vt:lpstr>Naslovi diapozitivov</vt:lpstr>
      </vt:variant>
      <vt:variant>
        <vt:i4>4</vt:i4>
      </vt:variant>
    </vt:vector>
  </HeadingPairs>
  <TitlesOfParts>
    <vt:vector size="22" baseType="lpstr">
      <vt:lpstr>Motyw pakietu Office</vt:lpstr>
      <vt:lpstr>POWER POINT  szablon office 2003 - 2012-12-07</vt:lpstr>
      <vt:lpstr>1_POWER POINT  szablon office 2003 - 2012-12-07</vt:lpstr>
      <vt:lpstr>Template Sodexo EN 2012</vt:lpstr>
      <vt:lpstr>POWER POINT  szablon office 2010 - 2012-12-07</vt:lpstr>
      <vt:lpstr>3_POWER POINT  szablon office 2010 - 2012-12-07</vt:lpstr>
      <vt:lpstr>2_POWER POINT  szablon office 2003 - 2012-12-07</vt:lpstr>
      <vt:lpstr>1_Template Sodexo EN 2012</vt:lpstr>
      <vt:lpstr>3_POWER POINT  szablon office 2003 - 2012-12-07</vt:lpstr>
      <vt:lpstr>3_Motyw pakietu Office</vt:lpstr>
      <vt:lpstr>6_Motyw pakietu Office</vt:lpstr>
      <vt:lpstr>4_POWER POINT  szablon office 2003 - 2012-12-07</vt:lpstr>
      <vt:lpstr>3_Template Sodexo EN 2012</vt:lpstr>
      <vt:lpstr>2_Template Sodexo EN 2012</vt:lpstr>
      <vt:lpstr>5_POWER POINT  szablon office 2003 - 2012-12-07</vt:lpstr>
      <vt:lpstr>7_POWER POINT  szablon office 2003 - 2012-12-07</vt:lpstr>
      <vt:lpstr>4_Template Sodexo EN 2012</vt:lpstr>
      <vt:lpstr>Template office2003 Sodexo EN 2012</vt:lpstr>
      <vt:lpstr>Diapozitiv 1</vt:lpstr>
      <vt:lpstr>ZAVEDANJE NEVARNOSTI, PRIPRAVA NA VOŽNJO </vt:lpstr>
      <vt:lpstr>VOŽNJA </vt:lpstr>
      <vt:lpstr>OBVEZNA OPREMA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slajdu</dc:title>
  <dc:creator>Radek</dc:creator>
  <cp:lastModifiedBy>mojca.kokalj</cp:lastModifiedBy>
  <cp:revision>271</cp:revision>
  <dcterms:created xsi:type="dcterms:W3CDTF">2015-04-02T14:44:17Z</dcterms:created>
  <dcterms:modified xsi:type="dcterms:W3CDTF">2018-03-29T09:54:39Z</dcterms:modified>
</cp:coreProperties>
</file>